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4"/>
  </p:notesMasterIdLst>
  <p:sldIdLst>
    <p:sldId id="256" r:id="rId2"/>
    <p:sldId id="257" r:id="rId3"/>
    <p:sldId id="258" r:id="rId4"/>
    <p:sldId id="259" r:id="rId5"/>
    <p:sldId id="260" r:id="rId6"/>
    <p:sldId id="263" r:id="rId7"/>
    <p:sldId id="264" r:id="rId8"/>
    <p:sldId id="265" r:id="rId9"/>
    <p:sldId id="266" r:id="rId10"/>
    <p:sldId id="268" r:id="rId11"/>
    <p:sldId id="267" r:id="rId12"/>
    <p:sldId id="26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46" autoAdjust="0"/>
  </p:normalViewPr>
  <p:slideViewPr>
    <p:cSldViewPr snapToGrid="0">
      <p:cViewPr varScale="1">
        <p:scale>
          <a:sx n="135" d="100"/>
          <a:sy n="135" d="100"/>
        </p:scale>
        <p:origin x="124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7DF5E7-977F-48C9-839F-0E0FC294A5E7}"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13F2BE69-B60F-4408-8A7B-634CDC9A0933}">
      <dgm:prSet/>
      <dgm:spPr/>
      <dgm:t>
        <a:bodyPr/>
        <a:lstStyle/>
        <a:p>
          <a:r>
            <a:rPr lang="en-US" dirty="0"/>
            <a:t>What is MDM</a:t>
          </a:r>
        </a:p>
      </dgm:t>
    </dgm:pt>
    <dgm:pt modelId="{DA6FF460-7C7B-4B47-8B37-CD6883E8AC7A}" type="parTrans" cxnId="{6268C906-09AF-4E7D-86AD-4EB737F0C7D3}">
      <dgm:prSet/>
      <dgm:spPr/>
      <dgm:t>
        <a:bodyPr/>
        <a:lstStyle/>
        <a:p>
          <a:endParaRPr lang="en-US"/>
        </a:p>
      </dgm:t>
    </dgm:pt>
    <dgm:pt modelId="{FCE01696-354C-46F4-86B5-2F6EEE18DE02}" type="sibTrans" cxnId="{6268C906-09AF-4E7D-86AD-4EB737F0C7D3}">
      <dgm:prSet/>
      <dgm:spPr/>
      <dgm:t>
        <a:bodyPr/>
        <a:lstStyle/>
        <a:p>
          <a:endParaRPr lang="en-US"/>
        </a:p>
      </dgm:t>
    </dgm:pt>
    <dgm:pt modelId="{0F6B6BE5-8104-4598-87E5-97C3E61682EA}">
      <dgm:prSet/>
      <dgm:spPr/>
      <dgm:t>
        <a:bodyPr/>
        <a:lstStyle/>
        <a:p>
          <a:r>
            <a:rPr lang="en-US"/>
            <a:t>Recap on iPhones</a:t>
          </a:r>
        </a:p>
      </dgm:t>
    </dgm:pt>
    <dgm:pt modelId="{3768035A-3CC3-4B89-B729-FAF97FDE3CC5}" type="parTrans" cxnId="{C3759FEA-B85A-4DC0-AAC9-49FF1DC68437}">
      <dgm:prSet/>
      <dgm:spPr/>
      <dgm:t>
        <a:bodyPr/>
        <a:lstStyle/>
        <a:p>
          <a:endParaRPr lang="en-US"/>
        </a:p>
      </dgm:t>
    </dgm:pt>
    <dgm:pt modelId="{3C1FEEE5-2B31-49A5-98CE-A51A96B02CE3}" type="sibTrans" cxnId="{C3759FEA-B85A-4DC0-AAC9-49FF1DC68437}">
      <dgm:prSet/>
      <dgm:spPr/>
      <dgm:t>
        <a:bodyPr/>
        <a:lstStyle/>
        <a:p>
          <a:endParaRPr lang="en-US"/>
        </a:p>
      </dgm:t>
    </dgm:pt>
    <dgm:pt modelId="{4FC02C6C-A580-4399-83BD-D014EC30786D}">
      <dgm:prSet/>
      <dgm:spPr/>
      <dgm:t>
        <a:bodyPr/>
        <a:lstStyle/>
        <a:p>
          <a:r>
            <a:rPr lang="en-US"/>
            <a:t>Android Devices</a:t>
          </a:r>
        </a:p>
      </dgm:t>
    </dgm:pt>
    <dgm:pt modelId="{0B46A446-4840-46D6-85B6-3F0856547599}" type="parTrans" cxnId="{2B29AF39-1852-4C27-B089-3730E8E40F97}">
      <dgm:prSet/>
      <dgm:spPr/>
      <dgm:t>
        <a:bodyPr/>
        <a:lstStyle/>
        <a:p>
          <a:endParaRPr lang="en-US"/>
        </a:p>
      </dgm:t>
    </dgm:pt>
    <dgm:pt modelId="{ABF95959-27FC-4E8C-B442-61772C1D9639}" type="sibTrans" cxnId="{2B29AF39-1852-4C27-B089-3730E8E40F97}">
      <dgm:prSet/>
      <dgm:spPr/>
      <dgm:t>
        <a:bodyPr/>
        <a:lstStyle/>
        <a:p>
          <a:endParaRPr lang="en-US"/>
        </a:p>
      </dgm:t>
    </dgm:pt>
    <dgm:pt modelId="{5B8FFC67-62AE-4AE6-93FD-A1A07C08635C}">
      <dgm:prSet/>
      <dgm:spPr/>
      <dgm:t>
        <a:bodyPr/>
        <a:lstStyle/>
        <a:p>
          <a:r>
            <a:rPr lang="en-US" dirty="0"/>
            <a:t>Prospects of MDM with Android and Apple</a:t>
          </a:r>
        </a:p>
      </dgm:t>
    </dgm:pt>
    <dgm:pt modelId="{E9DC4AA8-3925-4621-9D03-7CD8A6F340DA}" type="parTrans" cxnId="{2FB008B3-3358-4898-BA8A-52EBDF844B73}">
      <dgm:prSet/>
      <dgm:spPr/>
      <dgm:t>
        <a:bodyPr/>
        <a:lstStyle/>
        <a:p>
          <a:endParaRPr lang="en-US"/>
        </a:p>
      </dgm:t>
    </dgm:pt>
    <dgm:pt modelId="{F9083285-064E-49FF-992C-64D35C2AC530}" type="sibTrans" cxnId="{2FB008B3-3358-4898-BA8A-52EBDF844B73}">
      <dgm:prSet/>
      <dgm:spPr/>
      <dgm:t>
        <a:bodyPr/>
        <a:lstStyle/>
        <a:p>
          <a:endParaRPr lang="en-US"/>
        </a:p>
      </dgm:t>
    </dgm:pt>
    <dgm:pt modelId="{2F14470F-5ADF-47CF-BDEA-857C869BBE9F}">
      <dgm:prSet/>
      <dgm:spPr/>
      <dgm:t>
        <a:bodyPr/>
        <a:lstStyle/>
        <a:p>
          <a:r>
            <a:rPr lang="en-US"/>
            <a:t>Questions/Concerns</a:t>
          </a:r>
        </a:p>
      </dgm:t>
    </dgm:pt>
    <dgm:pt modelId="{04C970D2-517B-4114-BBF5-6EEF1830BE20}" type="parTrans" cxnId="{709F30E9-75F4-4A3D-9F4F-83781DDD13CC}">
      <dgm:prSet/>
      <dgm:spPr/>
      <dgm:t>
        <a:bodyPr/>
        <a:lstStyle/>
        <a:p>
          <a:endParaRPr lang="en-US"/>
        </a:p>
      </dgm:t>
    </dgm:pt>
    <dgm:pt modelId="{08C1C94E-0620-431F-9A6D-34A8724CB858}" type="sibTrans" cxnId="{709F30E9-75F4-4A3D-9F4F-83781DDD13CC}">
      <dgm:prSet/>
      <dgm:spPr/>
      <dgm:t>
        <a:bodyPr/>
        <a:lstStyle/>
        <a:p>
          <a:endParaRPr lang="en-US"/>
        </a:p>
      </dgm:t>
    </dgm:pt>
    <dgm:pt modelId="{0E64A4D3-6B4D-4962-988D-1B16499A3310}">
      <dgm:prSet/>
      <dgm:spPr/>
      <dgm:t>
        <a:bodyPr/>
        <a:lstStyle/>
        <a:p>
          <a:r>
            <a:rPr lang="en-US"/>
            <a:t>Next Week</a:t>
          </a:r>
        </a:p>
      </dgm:t>
    </dgm:pt>
    <dgm:pt modelId="{C2EC00FE-70DD-40A6-9AE8-3D234AA5CB57}" type="parTrans" cxnId="{424B607C-2849-45B0-B81D-CB56ABA6B44E}">
      <dgm:prSet/>
      <dgm:spPr/>
      <dgm:t>
        <a:bodyPr/>
        <a:lstStyle/>
        <a:p>
          <a:endParaRPr lang="en-US"/>
        </a:p>
      </dgm:t>
    </dgm:pt>
    <dgm:pt modelId="{9484D086-5E8A-4FDC-A723-9ACA2B30B3F1}" type="sibTrans" cxnId="{424B607C-2849-45B0-B81D-CB56ABA6B44E}">
      <dgm:prSet/>
      <dgm:spPr/>
      <dgm:t>
        <a:bodyPr/>
        <a:lstStyle/>
        <a:p>
          <a:endParaRPr lang="en-US"/>
        </a:p>
      </dgm:t>
    </dgm:pt>
    <dgm:pt modelId="{86C86689-C70B-440A-A237-4C41BDC617CE}" type="pres">
      <dgm:prSet presAssocID="{FE7DF5E7-977F-48C9-839F-0E0FC294A5E7}" presName="linear" presStyleCnt="0">
        <dgm:presLayoutVars>
          <dgm:dir/>
          <dgm:animLvl val="lvl"/>
          <dgm:resizeHandles val="exact"/>
        </dgm:presLayoutVars>
      </dgm:prSet>
      <dgm:spPr/>
    </dgm:pt>
    <dgm:pt modelId="{07BE210D-E3EA-4E5B-9ACC-7D1E1957F042}" type="pres">
      <dgm:prSet presAssocID="{13F2BE69-B60F-4408-8A7B-634CDC9A0933}" presName="parentLin" presStyleCnt="0"/>
      <dgm:spPr/>
    </dgm:pt>
    <dgm:pt modelId="{F8BA3C80-8DE0-458B-934A-B1F999E7E164}" type="pres">
      <dgm:prSet presAssocID="{13F2BE69-B60F-4408-8A7B-634CDC9A0933}" presName="parentLeftMargin" presStyleLbl="node1" presStyleIdx="0" presStyleCnt="6"/>
      <dgm:spPr/>
    </dgm:pt>
    <dgm:pt modelId="{F189F94E-73E0-4CB9-A80D-F0C7A458BBE3}" type="pres">
      <dgm:prSet presAssocID="{13F2BE69-B60F-4408-8A7B-634CDC9A0933}" presName="parentText" presStyleLbl="node1" presStyleIdx="0" presStyleCnt="6">
        <dgm:presLayoutVars>
          <dgm:chMax val="0"/>
          <dgm:bulletEnabled val="1"/>
        </dgm:presLayoutVars>
      </dgm:prSet>
      <dgm:spPr/>
    </dgm:pt>
    <dgm:pt modelId="{0BC2FB2F-686B-432B-B48C-91022F2FB175}" type="pres">
      <dgm:prSet presAssocID="{13F2BE69-B60F-4408-8A7B-634CDC9A0933}" presName="negativeSpace" presStyleCnt="0"/>
      <dgm:spPr/>
    </dgm:pt>
    <dgm:pt modelId="{8FF806B1-F847-45BA-84C1-54BE421ED983}" type="pres">
      <dgm:prSet presAssocID="{13F2BE69-B60F-4408-8A7B-634CDC9A0933}" presName="childText" presStyleLbl="conFgAcc1" presStyleIdx="0" presStyleCnt="6">
        <dgm:presLayoutVars>
          <dgm:bulletEnabled val="1"/>
        </dgm:presLayoutVars>
      </dgm:prSet>
      <dgm:spPr/>
    </dgm:pt>
    <dgm:pt modelId="{ADE0FDB8-F99E-4FA9-900F-BBBDC21E0174}" type="pres">
      <dgm:prSet presAssocID="{FCE01696-354C-46F4-86B5-2F6EEE18DE02}" presName="spaceBetweenRectangles" presStyleCnt="0"/>
      <dgm:spPr/>
    </dgm:pt>
    <dgm:pt modelId="{65BDF81F-6A7D-4F44-B652-4C10619FE3B2}" type="pres">
      <dgm:prSet presAssocID="{0F6B6BE5-8104-4598-87E5-97C3E61682EA}" presName="parentLin" presStyleCnt="0"/>
      <dgm:spPr/>
    </dgm:pt>
    <dgm:pt modelId="{EC3CB02E-6A09-4682-BD74-B1FEC2F5B1F6}" type="pres">
      <dgm:prSet presAssocID="{0F6B6BE5-8104-4598-87E5-97C3E61682EA}" presName="parentLeftMargin" presStyleLbl="node1" presStyleIdx="0" presStyleCnt="6"/>
      <dgm:spPr/>
    </dgm:pt>
    <dgm:pt modelId="{6845ACCA-6866-4CB6-B6AF-C8BC05494475}" type="pres">
      <dgm:prSet presAssocID="{0F6B6BE5-8104-4598-87E5-97C3E61682EA}" presName="parentText" presStyleLbl="node1" presStyleIdx="1" presStyleCnt="6">
        <dgm:presLayoutVars>
          <dgm:chMax val="0"/>
          <dgm:bulletEnabled val="1"/>
        </dgm:presLayoutVars>
      </dgm:prSet>
      <dgm:spPr/>
    </dgm:pt>
    <dgm:pt modelId="{A7DD5528-0189-4136-AF68-ABDBDD642A38}" type="pres">
      <dgm:prSet presAssocID="{0F6B6BE5-8104-4598-87E5-97C3E61682EA}" presName="negativeSpace" presStyleCnt="0"/>
      <dgm:spPr/>
    </dgm:pt>
    <dgm:pt modelId="{FF3C6494-BA72-4A6C-8D29-CBE95D051714}" type="pres">
      <dgm:prSet presAssocID="{0F6B6BE5-8104-4598-87E5-97C3E61682EA}" presName="childText" presStyleLbl="conFgAcc1" presStyleIdx="1" presStyleCnt="6">
        <dgm:presLayoutVars>
          <dgm:bulletEnabled val="1"/>
        </dgm:presLayoutVars>
      </dgm:prSet>
      <dgm:spPr/>
    </dgm:pt>
    <dgm:pt modelId="{BD935C35-74D5-4918-94AA-FEAAEBD182CF}" type="pres">
      <dgm:prSet presAssocID="{3C1FEEE5-2B31-49A5-98CE-A51A96B02CE3}" presName="spaceBetweenRectangles" presStyleCnt="0"/>
      <dgm:spPr/>
    </dgm:pt>
    <dgm:pt modelId="{9F1A0FD2-D72A-4186-A094-E864CC753D20}" type="pres">
      <dgm:prSet presAssocID="{4FC02C6C-A580-4399-83BD-D014EC30786D}" presName="parentLin" presStyleCnt="0"/>
      <dgm:spPr/>
    </dgm:pt>
    <dgm:pt modelId="{E7F62F3A-24ED-4D58-86AA-E075AF758884}" type="pres">
      <dgm:prSet presAssocID="{4FC02C6C-A580-4399-83BD-D014EC30786D}" presName="parentLeftMargin" presStyleLbl="node1" presStyleIdx="1" presStyleCnt="6"/>
      <dgm:spPr/>
    </dgm:pt>
    <dgm:pt modelId="{B1B81275-D879-4231-88CF-00EC2F6B772F}" type="pres">
      <dgm:prSet presAssocID="{4FC02C6C-A580-4399-83BD-D014EC30786D}" presName="parentText" presStyleLbl="node1" presStyleIdx="2" presStyleCnt="6">
        <dgm:presLayoutVars>
          <dgm:chMax val="0"/>
          <dgm:bulletEnabled val="1"/>
        </dgm:presLayoutVars>
      </dgm:prSet>
      <dgm:spPr/>
    </dgm:pt>
    <dgm:pt modelId="{75EFBA7A-AD16-4B88-80A9-1F785F367FF2}" type="pres">
      <dgm:prSet presAssocID="{4FC02C6C-A580-4399-83BD-D014EC30786D}" presName="negativeSpace" presStyleCnt="0"/>
      <dgm:spPr/>
    </dgm:pt>
    <dgm:pt modelId="{0B5DB905-2208-4B60-926E-D9019865B283}" type="pres">
      <dgm:prSet presAssocID="{4FC02C6C-A580-4399-83BD-D014EC30786D}" presName="childText" presStyleLbl="conFgAcc1" presStyleIdx="2" presStyleCnt="6">
        <dgm:presLayoutVars>
          <dgm:bulletEnabled val="1"/>
        </dgm:presLayoutVars>
      </dgm:prSet>
      <dgm:spPr/>
    </dgm:pt>
    <dgm:pt modelId="{1DF3E069-AA23-4995-A34D-744E702169D0}" type="pres">
      <dgm:prSet presAssocID="{ABF95959-27FC-4E8C-B442-61772C1D9639}" presName="spaceBetweenRectangles" presStyleCnt="0"/>
      <dgm:spPr/>
    </dgm:pt>
    <dgm:pt modelId="{758BC5E5-FDCC-4A28-ADCB-DE4F835E8292}" type="pres">
      <dgm:prSet presAssocID="{5B8FFC67-62AE-4AE6-93FD-A1A07C08635C}" presName="parentLin" presStyleCnt="0"/>
      <dgm:spPr/>
    </dgm:pt>
    <dgm:pt modelId="{2DEC7753-7988-4E9C-ABB8-23B477F5C4A5}" type="pres">
      <dgm:prSet presAssocID="{5B8FFC67-62AE-4AE6-93FD-A1A07C08635C}" presName="parentLeftMargin" presStyleLbl="node1" presStyleIdx="2" presStyleCnt="6"/>
      <dgm:spPr/>
    </dgm:pt>
    <dgm:pt modelId="{681711E3-2351-4B07-B8DC-73613122F87C}" type="pres">
      <dgm:prSet presAssocID="{5B8FFC67-62AE-4AE6-93FD-A1A07C08635C}" presName="parentText" presStyleLbl="node1" presStyleIdx="3" presStyleCnt="6">
        <dgm:presLayoutVars>
          <dgm:chMax val="0"/>
          <dgm:bulletEnabled val="1"/>
        </dgm:presLayoutVars>
      </dgm:prSet>
      <dgm:spPr/>
    </dgm:pt>
    <dgm:pt modelId="{8B394F45-6C4F-4207-A02B-717416B1ECF6}" type="pres">
      <dgm:prSet presAssocID="{5B8FFC67-62AE-4AE6-93FD-A1A07C08635C}" presName="negativeSpace" presStyleCnt="0"/>
      <dgm:spPr/>
    </dgm:pt>
    <dgm:pt modelId="{52BA20BD-805C-4957-854C-15F2DCF8811D}" type="pres">
      <dgm:prSet presAssocID="{5B8FFC67-62AE-4AE6-93FD-A1A07C08635C}" presName="childText" presStyleLbl="conFgAcc1" presStyleIdx="3" presStyleCnt="6">
        <dgm:presLayoutVars>
          <dgm:bulletEnabled val="1"/>
        </dgm:presLayoutVars>
      </dgm:prSet>
      <dgm:spPr/>
    </dgm:pt>
    <dgm:pt modelId="{E4C7D977-1847-46A4-BBD0-1E9214A823EE}" type="pres">
      <dgm:prSet presAssocID="{F9083285-064E-49FF-992C-64D35C2AC530}" presName="spaceBetweenRectangles" presStyleCnt="0"/>
      <dgm:spPr/>
    </dgm:pt>
    <dgm:pt modelId="{6CC312BB-FA1F-4C08-915F-ECD8C6098944}" type="pres">
      <dgm:prSet presAssocID="{2F14470F-5ADF-47CF-BDEA-857C869BBE9F}" presName="parentLin" presStyleCnt="0"/>
      <dgm:spPr/>
    </dgm:pt>
    <dgm:pt modelId="{CFC61B2B-355A-46AC-B942-75EB1AF3CF53}" type="pres">
      <dgm:prSet presAssocID="{2F14470F-5ADF-47CF-BDEA-857C869BBE9F}" presName="parentLeftMargin" presStyleLbl="node1" presStyleIdx="3" presStyleCnt="6"/>
      <dgm:spPr/>
    </dgm:pt>
    <dgm:pt modelId="{81C93F12-068C-48D4-B4AA-E9ACB5D275C1}" type="pres">
      <dgm:prSet presAssocID="{2F14470F-5ADF-47CF-BDEA-857C869BBE9F}" presName="parentText" presStyleLbl="node1" presStyleIdx="4" presStyleCnt="6">
        <dgm:presLayoutVars>
          <dgm:chMax val="0"/>
          <dgm:bulletEnabled val="1"/>
        </dgm:presLayoutVars>
      </dgm:prSet>
      <dgm:spPr/>
    </dgm:pt>
    <dgm:pt modelId="{20EA351B-8638-4654-86FE-C37F9DD0AAB8}" type="pres">
      <dgm:prSet presAssocID="{2F14470F-5ADF-47CF-BDEA-857C869BBE9F}" presName="negativeSpace" presStyleCnt="0"/>
      <dgm:spPr/>
    </dgm:pt>
    <dgm:pt modelId="{24012632-0753-4CD8-868A-EEC6EA06F598}" type="pres">
      <dgm:prSet presAssocID="{2F14470F-5ADF-47CF-BDEA-857C869BBE9F}" presName="childText" presStyleLbl="conFgAcc1" presStyleIdx="4" presStyleCnt="6">
        <dgm:presLayoutVars>
          <dgm:bulletEnabled val="1"/>
        </dgm:presLayoutVars>
      </dgm:prSet>
      <dgm:spPr/>
    </dgm:pt>
    <dgm:pt modelId="{70A1B643-E82A-4610-91BD-C4392D98A5AD}" type="pres">
      <dgm:prSet presAssocID="{08C1C94E-0620-431F-9A6D-34A8724CB858}" presName="spaceBetweenRectangles" presStyleCnt="0"/>
      <dgm:spPr/>
    </dgm:pt>
    <dgm:pt modelId="{8B9FC883-4D10-4CDF-B8C7-344E6FF87441}" type="pres">
      <dgm:prSet presAssocID="{0E64A4D3-6B4D-4962-988D-1B16499A3310}" presName="parentLin" presStyleCnt="0"/>
      <dgm:spPr/>
    </dgm:pt>
    <dgm:pt modelId="{9CDBA26F-8CA9-40C2-8572-C7917889CA7D}" type="pres">
      <dgm:prSet presAssocID="{0E64A4D3-6B4D-4962-988D-1B16499A3310}" presName="parentLeftMargin" presStyleLbl="node1" presStyleIdx="4" presStyleCnt="6"/>
      <dgm:spPr/>
    </dgm:pt>
    <dgm:pt modelId="{CCB869E4-AED9-4187-BB39-C9983D51A641}" type="pres">
      <dgm:prSet presAssocID="{0E64A4D3-6B4D-4962-988D-1B16499A3310}" presName="parentText" presStyleLbl="node1" presStyleIdx="5" presStyleCnt="6">
        <dgm:presLayoutVars>
          <dgm:chMax val="0"/>
          <dgm:bulletEnabled val="1"/>
        </dgm:presLayoutVars>
      </dgm:prSet>
      <dgm:spPr/>
    </dgm:pt>
    <dgm:pt modelId="{5AE0DBB7-2425-4B7E-8880-EB4BDD3B2192}" type="pres">
      <dgm:prSet presAssocID="{0E64A4D3-6B4D-4962-988D-1B16499A3310}" presName="negativeSpace" presStyleCnt="0"/>
      <dgm:spPr/>
    </dgm:pt>
    <dgm:pt modelId="{E69FF37C-229A-414F-B34A-B6B08BA75270}" type="pres">
      <dgm:prSet presAssocID="{0E64A4D3-6B4D-4962-988D-1B16499A3310}" presName="childText" presStyleLbl="conFgAcc1" presStyleIdx="5" presStyleCnt="6">
        <dgm:presLayoutVars>
          <dgm:bulletEnabled val="1"/>
        </dgm:presLayoutVars>
      </dgm:prSet>
      <dgm:spPr/>
    </dgm:pt>
  </dgm:ptLst>
  <dgm:cxnLst>
    <dgm:cxn modelId="{6268C906-09AF-4E7D-86AD-4EB737F0C7D3}" srcId="{FE7DF5E7-977F-48C9-839F-0E0FC294A5E7}" destId="{13F2BE69-B60F-4408-8A7B-634CDC9A0933}" srcOrd="0" destOrd="0" parTransId="{DA6FF460-7C7B-4B47-8B37-CD6883E8AC7A}" sibTransId="{FCE01696-354C-46F4-86B5-2F6EEE18DE02}"/>
    <dgm:cxn modelId="{636E0712-BFFD-43E1-853C-58B1E78310C0}" type="presOf" srcId="{4FC02C6C-A580-4399-83BD-D014EC30786D}" destId="{B1B81275-D879-4231-88CF-00EC2F6B772F}" srcOrd="1" destOrd="0" presId="urn:microsoft.com/office/officeart/2005/8/layout/list1"/>
    <dgm:cxn modelId="{09C37B16-B0B5-4268-B6F0-3AC9D62F9FD7}" type="presOf" srcId="{0F6B6BE5-8104-4598-87E5-97C3E61682EA}" destId="{6845ACCA-6866-4CB6-B6AF-C8BC05494475}" srcOrd="1" destOrd="0" presId="urn:microsoft.com/office/officeart/2005/8/layout/list1"/>
    <dgm:cxn modelId="{50296E24-6C94-4F5B-AB82-2B01BEA05900}" type="presOf" srcId="{13F2BE69-B60F-4408-8A7B-634CDC9A0933}" destId="{F8BA3C80-8DE0-458B-934A-B1F999E7E164}" srcOrd="0" destOrd="0" presId="urn:microsoft.com/office/officeart/2005/8/layout/list1"/>
    <dgm:cxn modelId="{2B29AF39-1852-4C27-B089-3730E8E40F97}" srcId="{FE7DF5E7-977F-48C9-839F-0E0FC294A5E7}" destId="{4FC02C6C-A580-4399-83BD-D014EC30786D}" srcOrd="2" destOrd="0" parTransId="{0B46A446-4840-46D6-85B6-3F0856547599}" sibTransId="{ABF95959-27FC-4E8C-B442-61772C1D9639}"/>
    <dgm:cxn modelId="{CCBD2047-04F7-4338-AD31-2CA9F7216D5F}" type="presOf" srcId="{4FC02C6C-A580-4399-83BD-D014EC30786D}" destId="{E7F62F3A-24ED-4D58-86AA-E075AF758884}" srcOrd="0" destOrd="0" presId="urn:microsoft.com/office/officeart/2005/8/layout/list1"/>
    <dgm:cxn modelId="{056FD96A-84D8-437F-82DB-7CB251934595}" type="presOf" srcId="{0E64A4D3-6B4D-4962-988D-1B16499A3310}" destId="{CCB869E4-AED9-4187-BB39-C9983D51A641}" srcOrd="1" destOrd="0" presId="urn:microsoft.com/office/officeart/2005/8/layout/list1"/>
    <dgm:cxn modelId="{09AB3670-861B-4FBB-BC0A-219D9C5D7D6D}" type="presOf" srcId="{0E64A4D3-6B4D-4962-988D-1B16499A3310}" destId="{9CDBA26F-8CA9-40C2-8572-C7917889CA7D}" srcOrd="0" destOrd="0" presId="urn:microsoft.com/office/officeart/2005/8/layout/list1"/>
    <dgm:cxn modelId="{7478B155-2343-466E-B38E-BBB82A74DA9D}" type="presOf" srcId="{FE7DF5E7-977F-48C9-839F-0E0FC294A5E7}" destId="{86C86689-C70B-440A-A237-4C41BDC617CE}" srcOrd="0" destOrd="0" presId="urn:microsoft.com/office/officeart/2005/8/layout/list1"/>
    <dgm:cxn modelId="{AC22F859-C82A-4936-944A-01434D1B19B6}" type="presOf" srcId="{2F14470F-5ADF-47CF-BDEA-857C869BBE9F}" destId="{CFC61B2B-355A-46AC-B942-75EB1AF3CF53}" srcOrd="0" destOrd="0" presId="urn:microsoft.com/office/officeart/2005/8/layout/list1"/>
    <dgm:cxn modelId="{424B607C-2849-45B0-B81D-CB56ABA6B44E}" srcId="{FE7DF5E7-977F-48C9-839F-0E0FC294A5E7}" destId="{0E64A4D3-6B4D-4962-988D-1B16499A3310}" srcOrd="5" destOrd="0" parTransId="{C2EC00FE-70DD-40A6-9AE8-3D234AA5CB57}" sibTransId="{9484D086-5E8A-4FDC-A723-9ACA2B30B3F1}"/>
    <dgm:cxn modelId="{2FB008B3-3358-4898-BA8A-52EBDF844B73}" srcId="{FE7DF5E7-977F-48C9-839F-0E0FC294A5E7}" destId="{5B8FFC67-62AE-4AE6-93FD-A1A07C08635C}" srcOrd="3" destOrd="0" parTransId="{E9DC4AA8-3925-4621-9D03-7CD8A6F340DA}" sibTransId="{F9083285-064E-49FF-992C-64D35C2AC530}"/>
    <dgm:cxn modelId="{F10896D9-31C2-46C3-A47F-D17DC74D07D9}" type="presOf" srcId="{2F14470F-5ADF-47CF-BDEA-857C869BBE9F}" destId="{81C93F12-068C-48D4-B4AA-E9ACB5D275C1}" srcOrd="1" destOrd="0" presId="urn:microsoft.com/office/officeart/2005/8/layout/list1"/>
    <dgm:cxn modelId="{83AA11E3-28B6-47A7-9805-5847123A2AD3}" type="presOf" srcId="{0F6B6BE5-8104-4598-87E5-97C3E61682EA}" destId="{EC3CB02E-6A09-4682-BD74-B1FEC2F5B1F6}" srcOrd="0" destOrd="0" presId="urn:microsoft.com/office/officeart/2005/8/layout/list1"/>
    <dgm:cxn modelId="{6B7C6DE8-8096-498A-B737-35040FFA6585}" type="presOf" srcId="{5B8FFC67-62AE-4AE6-93FD-A1A07C08635C}" destId="{2DEC7753-7988-4E9C-ABB8-23B477F5C4A5}" srcOrd="0" destOrd="0" presId="urn:microsoft.com/office/officeart/2005/8/layout/list1"/>
    <dgm:cxn modelId="{709F30E9-75F4-4A3D-9F4F-83781DDD13CC}" srcId="{FE7DF5E7-977F-48C9-839F-0E0FC294A5E7}" destId="{2F14470F-5ADF-47CF-BDEA-857C869BBE9F}" srcOrd="4" destOrd="0" parTransId="{04C970D2-517B-4114-BBF5-6EEF1830BE20}" sibTransId="{08C1C94E-0620-431F-9A6D-34A8724CB858}"/>
    <dgm:cxn modelId="{4CECFAE9-B882-4BA8-B1DB-2D94E4E7F8E0}" type="presOf" srcId="{13F2BE69-B60F-4408-8A7B-634CDC9A0933}" destId="{F189F94E-73E0-4CB9-A80D-F0C7A458BBE3}" srcOrd="1" destOrd="0" presId="urn:microsoft.com/office/officeart/2005/8/layout/list1"/>
    <dgm:cxn modelId="{C3759FEA-B85A-4DC0-AAC9-49FF1DC68437}" srcId="{FE7DF5E7-977F-48C9-839F-0E0FC294A5E7}" destId="{0F6B6BE5-8104-4598-87E5-97C3E61682EA}" srcOrd="1" destOrd="0" parTransId="{3768035A-3CC3-4B89-B729-FAF97FDE3CC5}" sibTransId="{3C1FEEE5-2B31-49A5-98CE-A51A96B02CE3}"/>
    <dgm:cxn modelId="{F0CFD5F1-2B5D-4E8D-A052-E290E5085417}" type="presOf" srcId="{5B8FFC67-62AE-4AE6-93FD-A1A07C08635C}" destId="{681711E3-2351-4B07-B8DC-73613122F87C}" srcOrd="1" destOrd="0" presId="urn:microsoft.com/office/officeart/2005/8/layout/list1"/>
    <dgm:cxn modelId="{80631ABC-B751-407F-9173-1EBB8147CE85}" type="presParOf" srcId="{86C86689-C70B-440A-A237-4C41BDC617CE}" destId="{07BE210D-E3EA-4E5B-9ACC-7D1E1957F042}" srcOrd="0" destOrd="0" presId="urn:microsoft.com/office/officeart/2005/8/layout/list1"/>
    <dgm:cxn modelId="{A4464797-119E-4552-95C2-EC0FDA51E322}" type="presParOf" srcId="{07BE210D-E3EA-4E5B-9ACC-7D1E1957F042}" destId="{F8BA3C80-8DE0-458B-934A-B1F999E7E164}" srcOrd="0" destOrd="0" presId="urn:microsoft.com/office/officeart/2005/8/layout/list1"/>
    <dgm:cxn modelId="{3D7DDAA5-B820-457A-94BA-12FDDFED7305}" type="presParOf" srcId="{07BE210D-E3EA-4E5B-9ACC-7D1E1957F042}" destId="{F189F94E-73E0-4CB9-A80D-F0C7A458BBE3}" srcOrd="1" destOrd="0" presId="urn:microsoft.com/office/officeart/2005/8/layout/list1"/>
    <dgm:cxn modelId="{F2AEB871-AF86-480D-A628-C9984DD2F0CE}" type="presParOf" srcId="{86C86689-C70B-440A-A237-4C41BDC617CE}" destId="{0BC2FB2F-686B-432B-B48C-91022F2FB175}" srcOrd="1" destOrd="0" presId="urn:microsoft.com/office/officeart/2005/8/layout/list1"/>
    <dgm:cxn modelId="{2D129322-DE71-474B-BE79-91B631BD4C8C}" type="presParOf" srcId="{86C86689-C70B-440A-A237-4C41BDC617CE}" destId="{8FF806B1-F847-45BA-84C1-54BE421ED983}" srcOrd="2" destOrd="0" presId="urn:microsoft.com/office/officeart/2005/8/layout/list1"/>
    <dgm:cxn modelId="{6105A783-57BB-49B9-916A-A698E0EB5739}" type="presParOf" srcId="{86C86689-C70B-440A-A237-4C41BDC617CE}" destId="{ADE0FDB8-F99E-4FA9-900F-BBBDC21E0174}" srcOrd="3" destOrd="0" presId="urn:microsoft.com/office/officeart/2005/8/layout/list1"/>
    <dgm:cxn modelId="{F7643DD8-7B33-4F3D-9924-1637AFCC3711}" type="presParOf" srcId="{86C86689-C70B-440A-A237-4C41BDC617CE}" destId="{65BDF81F-6A7D-4F44-B652-4C10619FE3B2}" srcOrd="4" destOrd="0" presId="urn:microsoft.com/office/officeart/2005/8/layout/list1"/>
    <dgm:cxn modelId="{E4780B4C-457C-482E-84B9-C9841A533442}" type="presParOf" srcId="{65BDF81F-6A7D-4F44-B652-4C10619FE3B2}" destId="{EC3CB02E-6A09-4682-BD74-B1FEC2F5B1F6}" srcOrd="0" destOrd="0" presId="urn:microsoft.com/office/officeart/2005/8/layout/list1"/>
    <dgm:cxn modelId="{90D7BD72-C354-413D-9A19-0A714E3F5700}" type="presParOf" srcId="{65BDF81F-6A7D-4F44-B652-4C10619FE3B2}" destId="{6845ACCA-6866-4CB6-B6AF-C8BC05494475}" srcOrd="1" destOrd="0" presId="urn:microsoft.com/office/officeart/2005/8/layout/list1"/>
    <dgm:cxn modelId="{CBBD15D0-5D3E-451F-AEE9-DDAF33B86E44}" type="presParOf" srcId="{86C86689-C70B-440A-A237-4C41BDC617CE}" destId="{A7DD5528-0189-4136-AF68-ABDBDD642A38}" srcOrd="5" destOrd="0" presId="urn:microsoft.com/office/officeart/2005/8/layout/list1"/>
    <dgm:cxn modelId="{DF2E723D-203C-49B9-8B97-60D65855E3A8}" type="presParOf" srcId="{86C86689-C70B-440A-A237-4C41BDC617CE}" destId="{FF3C6494-BA72-4A6C-8D29-CBE95D051714}" srcOrd="6" destOrd="0" presId="urn:microsoft.com/office/officeart/2005/8/layout/list1"/>
    <dgm:cxn modelId="{ACA95311-D360-48A6-A606-3C269209AAD8}" type="presParOf" srcId="{86C86689-C70B-440A-A237-4C41BDC617CE}" destId="{BD935C35-74D5-4918-94AA-FEAAEBD182CF}" srcOrd="7" destOrd="0" presId="urn:microsoft.com/office/officeart/2005/8/layout/list1"/>
    <dgm:cxn modelId="{EE8FC90C-A553-4E57-8147-F8DB8C1980DF}" type="presParOf" srcId="{86C86689-C70B-440A-A237-4C41BDC617CE}" destId="{9F1A0FD2-D72A-4186-A094-E864CC753D20}" srcOrd="8" destOrd="0" presId="urn:microsoft.com/office/officeart/2005/8/layout/list1"/>
    <dgm:cxn modelId="{D91AB3ED-64E6-4AE9-9992-B4FDE232A91D}" type="presParOf" srcId="{9F1A0FD2-D72A-4186-A094-E864CC753D20}" destId="{E7F62F3A-24ED-4D58-86AA-E075AF758884}" srcOrd="0" destOrd="0" presId="urn:microsoft.com/office/officeart/2005/8/layout/list1"/>
    <dgm:cxn modelId="{EB40141A-32DA-4CDA-A4C6-CC18DF88242A}" type="presParOf" srcId="{9F1A0FD2-D72A-4186-A094-E864CC753D20}" destId="{B1B81275-D879-4231-88CF-00EC2F6B772F}" srcOrd="1" destOrd="0" presId="urn:microsoft.com/office/officeart/2005/8/layout/list1"/>
    <dgm:cxn modelId="{A8318799-2AA9-4523-8ADB-7E24346EF3A6}" type="presParOf" srcId="{86C86689-C70B-440A-A237-4C41BDC617CE}" destId="{75EFBA7A-AD16-4B88-80A9-1F785F367FF2}" srcOrd="9" destOrd="0" presId="urn:microsoft.com/office/officeart/2005/8/layout/list1"/>
    <dgm:cxn modelId="{356CC6CD-3115-46E3-AA5A-80B7C21B55A3}" type="presParOf" srcId="{86C86689-C70B-440A-A237-4C41BDC617CE}" destId="{0B5DB905-2208-4B60-926E-D9019865B283}" srcOrd="10" destOrd="0" presId="urn:microsoft.com/office/officeart/2005/8/layout/list1"/>
    <dgm:cxn modelId="{47A2A19D-3596-428F-9ED5-D6D1AEB74316}" type="presParOf" srcId="{86C86689-C70B-440A-A237-4C41BDC617CE}" destId="{1DF3E069-AA23-4995-A34D-744E702169D0}" srcOrd="11" destOrd="0" presId="urn:microsoft.com/office/officeart/2005/8/layout/list1"/>
    <dgm:cxn modelId="{09AD8C18-C6E8-481D-BB28-1F9585A5D62A}" type="presParOf" srcId="{86C86689-C70B-440A-A237-4C41BDC617CE}" destId="{758BC5E5-FDCC-4A28-ADCB-DE4F835E8292}" srcOrd="12" destOrd="0" presId="urn:microsoft.com/office/officeart/2005/8/layout/list1"/>
    <dgm:cxn modelId="{86B56EEF-B494-4822-AC42-A4014DBBA2E8}" type="presParOf" srcId="{758BC5E5-FDCC-4A28-ADCB-DE4F835E8292}" destId="{2DEC7753-7988-4E9C-ABB8-23B477F5C4A5}" srcOrd="0" destOrd="0" presId="urn:microsoft.com/office/officeart/2005/8/layout/list1"/>
    <dgm:cxn modelId="{E990BEE4-6837-4286-98B8-0AC54B3A7F47}" type="presParOf" srcId="{758BC5E5-FDCC-4A28-ADCB-DE4F835E8292}" destId="{681711E3-2351-4B07-B8DC-73613122F87C}" srcOrd="1" destOrd="0" presId="urn:microsoft.com/office/officeart/2005/8/layout/list1"/>
    <dgm:cxn modelId="{AA63B619-BB3B-4135-A2D3-F22E6DCBB144}" type="presParOf" srcId="{86C86689-C70B-440A-A237-4C41BDC617CE}" destId="{8B394F45-6C4F-4207-A02B-717416B1ECF6}" srcOrd="13" destOrd="0" presId="urn:microsoft.com/office/officeart/2005/8/layout/list1"/>
    <dgm:cxn modelId="{8FEE285D-A5E2-4E12-964B-D3A3E7EDEACC}" type="presParOf" srcId="{86C86689-C70B-440A-A237-4C41BDC617CE}" destId="{52BA20BD-805C-4957-854C-15F2DCF8811D}" srcOrd="14" destOrd="0" presId="urn:microsoft.com/office/officeart/2005/8/layout/list1"/>
    <dgm:cxn modelId="{BA1CDF9D-FBF9-4478-94E0-26D436C6519A}" type="presParOf" srcId="{86C86689-C70B-440A-A237-4C41BDC617CE}" destId="{E4C7D977-1847-46A4-BBD0-1E9214A823EE}" srcOrd="15" destOrd="0" presId="urn:microsoft.com/office/officeart/2005/8/layout/list1"/>
    <dgm:cxn modelId="{4CC601F4-C5E4-4494-B138-1A96652168A1}" type="presParOf" srcId="{86C86689-C70B-440A-A237-4C41BDC617CE}" destId="{6CC312BB-FA1F-4C08-915F-ECD8C6098944}" srcOrd="16" destOrd="0" presId="urn:microsoft.com/office/officeart/2005/8/layout/list1"/>
    <dgm:cxn modelId="{C9583AC7-64F7-4FA5-A827-6812170DC823}" type="presParOf" srcId="{6CC312BB-FA1F-4C08-915F-ECD8C6098944}" destId="{CFC61B2B-355A-46AC-B942-75EB1AF3CF53}" srcOrd="0" destOrd="0" presId="urn:microsoft.com/office/officeart/2005/8/layout/list1"/>
    <dgm:cxn modelId="{26CF2FB5-FE5B-41CF-AD1E-6929422D999A}" type="presParOf" srcId="{6CC312BB-FA1F-4C08-915F-ECD8C6098944}" destId="{81C93F12-068C-48D4-B4AA-E9ACB5D275C1}" srcOrd="1" destOrd="0" presId="urn:microsoft.com/office/officeart/2005/8/layout/list1"/>
    <dgm:cxn modelId="{1D6DA2C5-23A3-472C-B70F-6368D266C8E8}" type="presParOf" srcId="{86C86689-C70B-440A-A237-4C41BDC617CE}" destId="{20EA351B-8638-4654-86FE-C37F9DD0AAB8}" srcOrd="17" destOrd="0" presId="urn:microsoft.com/office/officeart/2005/8/layout/list1"/>
    <dgm:cxn modelId="{3356526E-377B-4315-9698-89E39CDC4A4F}" type="presParOf" srcId="{86C86689-C70B-440A-A237-4C41BDC617CE}" destId="{24012632-0753-4CD8-868A-EEC6EA06F598}" srcOrd="18" destOrd="0" presId="urn:microsoft.com/office/officeart/2005/8/layout/list1"/>
    <dgm:cxn modelId="{1B8D171B-CA9F-416B-BC22-D360FEB2E0D7}" type="presParOf" srcId="{86C86689-C70B-440A-A237-4C41BDC617CE}" destId="{70A1B643-E82A-4610-91BD-C4392D98A5AD}" srcOrd="19" destOrd="0" presId="urn:microsoft.com/office/officeart/2005/8/layout/list1"/>
    <dgm:cxn modelId="{5E733AF4-6949-40E8-BACB-EED8DD80A595}" type="presParOf" srcId="{86C86689-C70B-440A-A237-4C41BDC617CE}" destId="{8B9FC883-4D10-4CDF-B8C7-344E6FF87441}" srcOrd="20" destOrd="0" presId="urn:microsoft.com/office/officeart/2005/8/layout/list1"/>
    <dgm:cxn modelId="{23D80802-8338-44A3-BF2B-9CAFEE1686A2}" type="presParOf" srcId="{8B9FC883-4D10-4CDF-B8C7-344E6FF87441}" destId="{9CDBA26F-8CA9-40C2-8572-C7917889CA7D}" srcOrd="0" destOrd="0" presId="urn:microsoft.com/office/officeart/2005/8/layout/list1"/>
    <dgm:cxn modelId="{601E413A-053A-4F77-802C-63168152D0A0}" type="presParOf" srcId="{8B9FC883-4D10-4CDF-B8C7-344E6FF87441}" destId="{CCB869E4-AED9-4187-BB39-C9983D51A641}" srcOrd="1" destOrd="0" presId="urn:microsoft.com/office/officeart/2005/8/layout/list1"/>
    <dgm:cxn modelId="{42946525-9D23-49FD-8A24-98CE812027DE}" type="presParOf" srcId="{86C86689-C70B-440A-A237-4C41BDC617CE}" destId="{5AE0DBB7-2425-4B7E-8880-EB4BDD3B2192}" srcOrd="21" destOrd="0" presId="urn:microsoft.com/office/officeart/2005/8/layout/list1"/>
    <dgm:cxn modelId="{B7EB56E1-B470-43DB-A8FC-B1102FCB65DB}" type="presParOf" srcId="{86C86689-C70B-440A-A237-4C41BDC617CE}" destId="{E69FF37C-229A-414F-B34A-B6B08BA7527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782D42-2564-4890-92E5-8BEC2FCBD193}"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9E00F775-0FB5-4E9D-8C2A-DFD3EF977B2C}">
      <dgm:prSet/>
      <dgm:spPr/>
      <dgm:t>
        <a:bodyPr/>
        <a:lstStyle/>
        <a:p>
          <a:r>
            <a:rPr lang="en-US"/>
            <a:t>MDM is a software to provision mobile devices</a:t>
          </a:r>
        </a:p>
      </dgm:t>
    </dgm:pt>
    <dgm:pt modelId="{B09D6385-6EA4-462B-B1AE-E10F32A89BA3}" type="parTrans" cxnId="{4C42F4B1-AB06-4991-A10F-95DB2775860E}">
      <dgm:prSet/>
      <dgm:spPr/>
      <dgm:t>
        <a:bodyPr/>
        <a:lstStyle/>
        <a:p>
          <a:endParaRPr lang="en-US"/>
        </a:p>
      </dgm:t>
    </dgm:pt>
    <dgm:pt modelId="{ED1ECD19-C164-48F5-95B6-18F7AA2AD9B5}" type="sibTrans" cxnId="{4C42F4B1-AB06-4991-A10F-95DB2775860E}">
      <dgm:prSet/>
      <dgm:spPr/>
      <dgm:t>
        <a:bodyPr/>
        <a:lstStyle/>
        <a:p>
          <a:endParaRPr lang="en-US"/>
        </a:p>
      </dgm:t>
    </dgm:pt>
    <dgm:pt modelId="{5A4469E5-BAB4-4923-9145-CD20F1B19066}">
      <dgm:prSet/>
      <dgm:spPr/>
      <dgm:t>
        <a:bodyPr/>
        <a:lstStyle/>
        <a:p>
          <a:r>
            <a:rPr lang="en-US"/>
            <a:t>MDM applies software, processes and security policies onto mobile devices</a:t>
          </a:r>
        </a:p>
      </dgm:t>
    </dgm:pt>
    <dgm:pt modelId="{8ACCA8F9-51BD-449D-B26B-1999842ED90C}" type="parTrans" cxnId="{7DE691CD-21AC-4EC7-83D1-B87EB13535AC}">
      <dgm:prSet/>
      <dgm:spPr/>
      <dgm:t>
        <a:bodyPr/>
        <a:lstStyle/>
        <a:p>
          <a:endParaRPr lang="en-US"/>
        </a:p>
      </dgm:t>
    </dgm:pt>
    <dgm:pt modelId="{1545738F-8C6A-4004-8AC9-E1611BE09865}" type="sibTrans" cxnId="{7DE691CD-21AC-4EC7-83D1-B87EB13535AC}">
      <dgm:prSet/>
      <dgm:spPr/>
      <dgm:t>
        <a:bodyPr/>
        <a:lstStyle/>
        <a:p>
          <a:endParaRPr lang="en-US"/>
        </a:p>
      </dgm:t>
    </dgm:pt>
    <dgm:pt modelId="{37C7F813-C0D3-4F09-8D40-F85C6A6721F7}">
      <dgm:prSet/>
      <dgm:spPr/>
      <dgm:t>
        <a:bodyPr/>
        <a:lstStyle/>
        <a:p>
          <a:r>
            <a:rPr lang="en-US"/>
            <a:t>MDM solutions protect the device’s applications, data and content</a:t>
          </a:r>
        </a:p>
      </dgm:t>
    </dgm:pt>
    <dgm:pt modelId="{A1ED3524-EB26-472C-A4CC-D1FA2326473A}" type="parTrans" cxnId="{C2FE43ED-2AFE-45F5-9054-A707495A82E5}">
      <dgm:prSet/>
      <dgm:spPr/>
      <dgm:t>
        <a:bodyPr/>
        <a:lstStyle/>
        <a:p>
          <a:endParaRPr lang="en-US"/>
        </a:p>
      </dgm:t>
    </dgm:pt>
    <dgm:pt modelId="{E10A38AE-4F95-4A9C-A5C0-7313A0853D79}" type="sibTrans" cxnId="{C2FE43ED-2AFE-45F5-9054-A707495A82E5}">
      <dgm:prSet/>
      <dgm:spPr/>
      <dgm:t>
        <a:bodyPr/>
        <a:lstStyle/>
        <a:p>
          <a:endParaRPr lang="en-US"/>
        </a:p>
      </dgm:t>
    </dgm:pt>
    <dgm:pt modelId="{B727F467-4BEA-46CD-A245-FE7439A1E866}">
      <dgm:prSet/>
      <dgm:spPr/>
      <dgm:t>
        <a:bodyPr/>
        <a:lstStyle/>
        <a:p>
          <a:r>
            <a:rPr lang="en-US"/>
            <a:t>MDM is a device-centric approach</a:t>
          </a:r>
        </a:p>
      </dgm:t>
    </dgm:pt>
    <dgm:pt modelId="{F1F70E31-19F7-4A0E-AF9E-698926BCC468}" type="parTrans" cxnId="{83158F5F-542C-48CA-91F8-B8790C15F483}">
      <dgm:prSet/>
      <dgm:spPr/>
      <dgm:t>
        <a:bodyPr/>
        <a:lstStyle/>
        <a:p>
          <a:endParaRPr lang="en-US"/>
        </a:p>
      </dgm:t>
    </dgm:pt>
    <dgm:pt modelId="{BD07E3CA-7D5B-4FD5-B481-065F193FB8E2}" type="sibTrans" cxnId="{83158F5F-542C-48CA-91F8-B8790C15F483}">
      <dgm:prSet/>
      <dgm:spPr/>
      <dgm:t>
        <a:bodyPr/>
        <a:lstStyle/>
        <a:p>
          <a:endParaRPr lang="en-US"/>
        </a:p>
      </dgm:t>
    </dgm:pt>
    <dgm:pt modelId="{1CA97A36-1AFA-4E84-8C15-3EC01E859DFA}">
      <dgm:prSet/>
      <dgm:spPr/>
      <dgm:t>
        <a:bodyPr/>
        <a:lstStyle/>
        <a:p>
          <a:r>
            <a:rPr lang="en-US" dirty="0"/>
            <a:t>MDM software can monitor behaviors and business-critical data on enrolled devices</a:t>
          </a:r>
        </a:p>
      </dgm:t>
    </dgm:pt>
    <dgm:pt modelId="{4DDB6231-DF77-4CAC-B17C-4DE7CFE5DD71}" type="parTrans" cxnId="{D2ADE808-84F5-4D28-AE6F-5B41ACBFAEFF}">
      <dgm:prSet/>
      <dgm:spPr/>
      <dgm:t>
        <a:bodyPr/>
        <a:lstStyle/>
        <a:p>
          <a:endParaRPr lang="en-US"/>
        </a:p>
      </dgm:t>
    </dgm:pt>
    <dgm:pt modelId="{C0C5FC91-25A0-4682-BC54-4BE1EAE14997}" type="sibTrans" cxnId="{D2ADE808-84F5-4D28-AE6F-5B41ACBFAEFF}">
      <dgm:prSet/>
      <dgm:spPr/>
      <dgm:t>
        <a:bodyPr/>
        <a:lstStyle/>
        <a:p>
          <a:endParaRPr lang="en-US"/>
        </a:p>
      </dgm:t>
    </dgm:pt>
    <dgm:pt modelId="{F17B69DC-6CC6-43E9-9AE8-574078C79A63}" type="pres">
      <dgm:prSet presAssocID="{E0782D42-2564-4890-92E5-8BEC2FCBD193}" presName="vert0" presStyleCnt="0">
        <dgm:presLayoutVars>
          <dgm:dir/>
          <dgm:animOne val="branch"/>
          <dgm:animLvl val="lvl"/>
        </dgm:presLayoutVars>
      </dgm:prSet>
      <dgm:spPr/>
    </dgm:pt>
    <dgm:pt modelId="{F02C9FBB-A4B8-49DF-B31D-B2F98616F065}" type="pres">
      <dgm:prSet presAssocID="{9E00F775-0FB5-4E9D-8C2A-DFD3EF977B2C}" presName="thickLine" presStyleLbl="alignNode1" presStyleIdx="0" presStyleCnt="5"/>
      <dgm:spPr/>
    </dgm:pt>
    <dgm:pt modelId="{85985E10-B72B-413C-A7AF-E4A0FE7ADEBA}" type="pres">
      <dgm:prSet presAssocID="{9E00F775-0FB5-4E9D-8C2A-DFD3EF977B2C}" presName="horz1" presStyleCnt="0"/>
      <dgm:spPr/>
    </dgm:pt>
    <dgm:pt modelId="{F12A4218-D30B-4FC1-AE98-4D6E46B26285}" type="pres">
      <dgm:prSet presAssocID="{9E00F775-0FB5-4E9D-8C2A-DFD3EF977B2C}" presName="tx1" presStyleLbl="revTx" presStyleIdx="0" presStyleCnt="5"/>
      <dgm:spPr/>
    </dgm:pt>
    <dgm:pt modelId="{C1EF1A05-5DC3-4502-B8EF-116B27E87E21}" type="pres">
      <dgm:prSet presAssocID="{9E00F775-0FB5-4E9D-8C2A-DFD3EF977B2C}" presName="vert1" presStyleCnt="0"/>
      <dgm:spPr/>
    </dgm:pt>
    <dgm:pt modelId="{E44CCCDA-4C07-4188-936C-50748F8C2A3C}" type="pres">
      <dgm:prSet presAssocID="{5A4469E5-BAB4-4923-9145-CD20F1B19066}" presName="thickLine" presStyleLbl="alignNode1" presStyleIdx="1" presStyleCnt="5"/>
      <dgm:spPr/>
    </dgm:pt>
    <dgm:pt modelId="{1F650821-B0EE-4041-BD5E-73C858EB4FB7}" type="pres">
      <dgm:prSet presAssocID="{5A4469E5-BAB4-4923-9145-CD20F1B19066}" presName="horz1" presStyleCnt="0"/>
      <dgm:spPr/>
    </dgm:pt>
    <dgm:pt modelId="{1500666D-0276-4B42-9D75-0BA17EC881E3}" type="pres">
      <dgm:prSet presAssocID="{5A4469E5-BAB4-4923-9145-CD20F1B19066}" presName="tx1" presStyleLbl="revTx" presStyleIdx="1" presStyleCnt="5"/>
      <dgm:spPr/>
    </dgm:pt>
    <dgm:pt modelId="{241EBB32-8AFE-4970-9AE0-10AB648D4583}" type="pres">
      <dgm:prSet presAssocID="{5A4469E5-BAB4-4923-9145-CD20F1B19066}" presName="vert1" presStyleCnt="0"/>
      <dgm:spPr/>
    </dgm:pt>
    <dgm:pt modelId="{4D2A009D-08AA-43B1-B67D-3CD42CEE595C}" type="pres">
      <dgm:prSet presAssocID="{37C7F813-C0D3-4F09-8D40-F85C6A6721F7}" presName="thickLine" presStyleLbl="alignNode1" presStyleIdx="2" presStyleCnt="5"/>
      <dgm:spPr/>
    </dgm:pt>
    <dgm:pt modelId="{CD7AF7F3-C1D3-42A9-A789-11C5B95D11E8}" type="pres">
      <dgm:prSet presAssocID="{37C7F813-C0D3-4F09-8D40-F85C6A6721F7}" presName="horz1" presStyleCnt="0"/>
      <dgm:spPr/>
    </dgm:pt>
    <dgm:pt modelId="{66272FFB-CD57-4C79-B47A-83FB624B5735}" type="pres">
      <dgm:prSet presAssocID="{37C7F813-C0D3-4F09-8D40-F85C6A6721F7}" presName="tx1" presStyleLbl="revTx" presStyleIdx="2" presStyleCnt="5"/>
      <dgm:spPr/>
    </dgm:pt>
    <dgm:pt modelId="{5BF6A337-C824-4180-856E-CC020AED391B}" type="pres">
      <dgm:prSet presAssocID="{37C7F813-C0D3-4F09-8D40-F85C6A6721F7}" presName="vert1" presStyleCnt="0"/>
      <dgm:spPr/>
    </dgm:pt>
    <dgm:pt modelId="{8D3644A3-DBC0-42C5-AD75-BAA8F0125A60}" type="pres">
      <dgm:prSet presAssocID="{B727F467-4BEA-46CD-A245-FE7439A1E866}" presName="thickLine" presStyleLbl="alignNode1" presStyleIdx="3" presStyleCnt="5"/>
      <dgm:spPr/>
    </dgm:pt>
    <dgm:pt modelId="{519780C7-D321-41DC-9F52-DC0135C09686}" type="pres">
      <dgm:prSet presAssocID="{B727F467-4BEA-46CD-A245-FE7439A1E866}" presName="horz1" presStyleCnt="0"/>
      <dgm:spPr/>
    </dgm:pt>
    <dgm:pt modelId="{296B2E28-4A87-4407-982A-7E637B251452}" type="pres">
      <dgm:prSet presAssocID="{B727F467-4BEA-46CD-A245-FE7439A1E866}" presName="tx1" presStyleLbl="revTx" presStyleIdx="3" presStyleCnt="5"/>
      <dgm:spPr/>
    </dgm:pt>
    <dgm:pt modelId="{B5B0DDF9-E980-482C-BD0E-36F46AF32806}" type="pres">
      <dgm:prSet presAssocID="{B727F467-4BEA-46CD-A245-FE7439A1E866}" presName="vert1" presStyleCnt="0"/>
      <dgm:spPr/>
    </dgm:pt>
    <dgm:pt modelId="{701312E4-C605-46E1-A953-1D63D2A0F070}" type="pres">
      <dgm:prSet presAssocID="{1CA97A36-1AFA-4E84-8C15-3EC01E859DFA}" presName="thickLine" presStyleLbl="alignNode1" presStyleIdx="4" presStyleCnt="5"/>
      <dgm:spPr/>
    </dgm:pt>
    <dgm:pt modelId="{9C6EEB75-87F2-4EF8-8D78-8844B6C4BE19}" type="pres">
      <dgm:prSet presAssocID="{1CA97A36-1AFA-4E84-8C15-3EC01E859DFA}" presName="horz1" presStyleCnt="0"/>
      <dgm:spPr/>
    </dgm:pt>
    <dgm:pt modelId="{64F503D3-E9DD-4D10-A945-222CB78B888A}" type="pres">
      <dgm:prSet presAssocID="{1CA97A36-1AFA-4E84-8C15-3EC01E859DFA}" presName="tx1" presStyleLbl="revTx" presStyleIdx="4" presStyleCnt="5"/>
      <dgm:spPr/>
    </dgm:pt>
    <dgm:pt modelId="{4BE93326-41EC-4D7A-BD02-6E5D72D10113}" type="pres">
      <dgm:prSet presAssocID="{1CA97A36-1AFA-4E84-8C15-3EC01E859DFA}" presName="vert1" presStyleCnt="0"/>
      <dgm:spPr/>
    </dgm:pt>
  </dgm:ptLst>
  <dgm:cxnLst>
    <dgm:cxn modelId="{D2ADE808-84F5-4D28-AE6F-5B41ACBFAEFF}" srcId="{E0782D42-2564-4890-92E5-8BEC2FCBD193}" destId="{1CA97A36-1AFA-4E84-8C15-3EC01E859DFA}" srcOrd="4" destOrd="0" parTransId="{4DDB6231-DF77-4CAC-B17C-4DE7CFE5DD71}" sibTransId="{C0C5FC91-25A0-4682-BC54-4BE1EAE14997}"/>
    <dgm:cxn modelId="{BBECD92D-15FE-45E9-84F7-54156A054E56}" type="presOf" srcId="{5A4469E5-BAB4-4923-9145-CD20F1B19066}" destId="{1500666D-0276-4B42-9D75-0BA17EC881E3}" srcOrd="0" destOrd="0" presId="urn:microsoft.com/office/officeart/2008/layout/LinedList"/>
    <dgm:cxn modelId="{83158F5F-542C-48CA-91F8-B8790C15F483}" srcId="{E0782D42-2564-4890-92E5-8BEC2FCBD193}" destId="{B727F467-4BEA-46CD-A245-FE7439A1E866}" srcOrd="3" destOrd="0" parTransId="{F1F70E31-19F7-4A0E-AF9E-698926BCC468}" sibTransId="{BD07E3CA-7D5B-4FD5-B481-065F193FB8E2}"/>
    <dgm:cxn modelId="{C1635461-06C7-4A1C-9D6F-6606548BD5D2}" type="presOf" srcId="{9E00F775-0FB5-4E9D-8C2A-DFD3EF977B2C}" destId="{F12A4218-D30B-4FC1-AE98-4D6E46B26285}" srcOrd="0" destOrd="0" presId="urn:microsoft.com/office/officeart/2008/layout/LinedList"/>
    <dgm:cxn modelId="{2046E949-E11C-4380-B3B3-A4D32AFE722A}" type="presOf" srcId="{B727F467-4BEA-46CD-A245-FE7439A1E866}" destId="{296B2E28-4A87-4407-982A-7E637B251452}" srcOrd="0" destOrd="0" presId="urn:microsoft.com/office/officeart/2008/layout/LinedList"/>
    <dgm:cxn modelId="{62A7147F-EDCC-4716-83EE-0432CBFF0CE3}" type="presOf" srcId="{37C7F813-C0D3-4F09-8D40-F85C6A6721F7}" destId="{66272FFB-CD57-4C79-B47A-83FB624B5735}" srcOrd="0" destOrd="0" presId="urn:microsoft.com/office/officeart/2008/layout/LinedList"/>
    <dgm:cxn modelId="{4C42F4B1-AB06-4991-A10F-95DB2775860E}" srcId="{E0782D42-2564-4890-92E5-8BEC2FCBD193}" destId="{9E00F775-0FB5-4E9D-8C2A-DFD3EF977B2C}" srcOrd="0" destOrd="0" parTransId="{B09D6385-6EA4-462B-B1AE-E10F32A89BA3}" sibTransId="{ED1ECD19-C164-48F5-95B6-18F7AA2AD9B5}"/>
    <dgm:cxn modelId="{4F0927C3-2B56-48E1-AF75-B7E2C2678FBE}" type="presOf" srcId="{1CA97A36-1AFA-4E84-8C15-3EC01E859DFA}" destId="{64F503D3-E9DD-4D10-A945-222CB78B888A}" srcOrd="0" destOrd="0" presId="urn:microsoft.com/office/officeart/2008/layout/LinedList"/>
    <dgm:cxn modelId="{7DE691CD-21AC-4EC7-83D1-B87EB13535AC}" srcId="{E0782D42-2564-4890-92E5-8BEC2FCBD193}" destId="{5A4469E5-BAB4-4923-9145-CD20F1B19066}" srcOrd="1" destOrd="0" parTransId="{8ACCA8F9-51BD-449D-B26B-1999842ED90C}" sibTransId="{1545738F-8C6A-4004-8AC9-E1611BE09865}"/>
    <dgm:cxn modelId="{24BE37D1-5B64-4498-A4A6-F18C07D5DD13}" type="presOf" srcId="{E0782D42-2564-4890-92E5-8BEC2FCBD193}" destId="{F17B69DC-6CC6-43E9-9AE8-574078C79A63}" srcOrd="0" destOrd="0" presId="urn:microsoft.com/office/officeart/2008/layout/LinedList"/>
    <dgm:cxn modelId="{C2FE43ED-2AFE-45F5-9054-A707495A82E5}" srcId="{E0782D42-2564-4890-92E5-8BEC2FCBD193}" destId="{37C7F813-C0D3-4F09-8D40-F85C6A6721F7}" srcOrd="2" destOrd="0" parTransId="{A1ED3524-EB26-472C-A4CC-D1FA2326473A}" sibTransId="{E10A38AE-4F95-4A9C-A5C0-7313A0853D79}"/>
    <dgm:cxn modelId="{4D3534A3-E540-4BB4-BEDB-83E9F3806356}" type="presParOf" srcId="{F17B69DC-6CC6-43E9-9AE8-574078C79A63}" destId="{F02C9FBB-A4B8-49DF-B31D-B2F98616F065}" srcOrd="0" destOrd="0" presId="urn:microsoft.com/office/officeart/2008/layout/LinedList"/>
    <dgm:cxn modelId="{A14C9B2E-4B7B-4EE9-8947-54145101F246}" type="presParOf" srcId="{F17B69DC-6CC6-43E9-9AE8-574078C79A63}" destId="{85985E10-B72B-413C-A7AF-E4A0FE7ADEBA}" srcOrd="1" destOrd="0" presId="urn:microsoft.com/office/officeart/2008/layout/LinedList"/>
    <dgm:cxn modelId="{44E497ED-3476-404A-B4A7-126FFA7B2644}" type="presParOf" srcId="{85985E10-B72B-413C-A7AF-E4A0FE7ADEBA}" destId="{F12A4218-D30B-4FC1-AE98-4D6E46B26285}" srcOrd="0" destOrd="0" presId="urn:microsoft.com/office/officeart/2008/layout/LinedList"/>
    <dgm:cxn modelId="{8558639D-5352-4D42-9D97-34325FF17AB3}" type="presParOf" srcId="{85985E10-B72B-413C-A7AF-E4A0FE7ADEBA}" destId="{C1EF1A05-5DC3-4502-B8EF-116B27E87E21}" srcOrd="1" destOrd="0" presId="urn:microsoft.com/office/officeart/2008/layout/LinedList"/>
    <dgm:cxn modelId="{5E6B552E-1A4D-495A-9BC7-E8FE7781F83B}" type="presParOf" srcId="{F17B69DC-6CC6-43E9-9AE8-574078C79A63}" destId="{E44CCCDA-4C07-4188-936C-50748F8C2A3C}" srcOrd="2" destOrd="0" presId="urn:microsoft.com/office/officeart/2008/layout/LinedList"/>
    <dgm:cxn modelId="{A1EEAE56-6DBF-433E-BC61-D423E00CA4B8}" type="presParOf" srcId="{F17B69DC-6CC6-43E9-9AE8-574078C79A63}" destId="{1F650821-B0EE-4041-BD5E-73C858EB4FB7}" srcOrd="3" destOrd="0" presId="urn:microsoft.com/office/officeart/2008/layout/LinedList"/>
    <dgm:cxn modelId="{235DCA52-2854-4ED7-8AA2-B781159242A7}" type="presParOf" srcId="{1F650821-B0EE-4041-BD5E-73C858EB4FB7}" destId="{1500666D-0276-4B42-9D75-0BA17EC881E3}" srcOrd="0" destOrd="0" presId="urn:microsoft.com/office/officeart/2008/layout/LinedList"/>
    <dgm:cxn modelId="{8041734B-B1C7-4FE1-A38F-A7F4A24B5DE9}" type="presParOf" srcId="{1F650821-B0EE-4041-BD5E-73C858EB4FB7}" destId="{241EBB32-8AFE-4970-9AE0-10AB648D4583}" srcOrd="1" destOrd="0" presId="urn:microsoft.com/office/officeart/2008/layout/LinedList"/>
    <dgm:cxn modelId="{ED89717A-2A7B-41B6-8392-1416FD119964}" type="presParOf" srcId="{F17B69DC-6CC6-43E9-9AE8-574078C79A63}" destId="{4D2A009D-08AA-43B1-B67D-3CD42CEE595C}" srcOrd="4" destOrd="0" presId="urn:microsoft.com/office/officeart/2008/layout/LinedList"/>
    <dgm:cxn modelId="{E640FE44-B016-44A7-BD2C-29B447727EE3}" type="presParOf" srcId="{F17B69DC-6CC6-43E9-9AE8-574078C79A63}" destId="{CD7AF7F3-C1D3-42A9-A789-11C5B95D11E8}" srcOrd="5" destOrd="0" presId="urn:microsoft.com/office/officeart/2008/layout/LinedList"/>
    <dgm:cxn modelId="{BD2282A2-3179-4404-9352-C2F9A4A18DF6}" type="presParOf" srcId="{CD7AF7F3-C1D3-42A9-A789-11C5B95D11E8}" destId="{66272FFB-CD57-4C79-B47A-83FB624B5735}" srcOrd="0" destOrd="0" presId="urn:microsoft.com/office/officeart/2008/layout/LinedList"/>
    <dgm:cxn modelId="{471AE658-5461-4B57-B3AC-5CB234A3F564}" type="presParOf" srcId="{CD7AF7F3-C1D3-42A9-A789-11C5B95D11E8}" destId="{5BF6A337-C824-4180-856E-CC020AED391B}" srcOrd="1" destOrd="0" presId="urn:microsoft.com/office/officeart/2008/layout/LinedList"/>
    <dgm:cxn modelId="{59AB5202-26B8-42A5-8E00-7F1DCFFAC323}" type="presParOf" srcId="{F17B69DC-6CC6-43E9-9AE8-574078C79A63}" destId="{8D3644A3-DBC0-42C5-AD75-BAA8F0125A60}" srcOrd="6" destOrd="0" presId="urn:microsoft.com/office/officeart/2008/layout/LinedList"/>
    <dgm:cxn modelId="{3288C0AB-1349-4F9F-A207-3EBD342C4EA2}" type="presParOf" srcId="{F17B69DC-6CC6-43E9-9AE8-574078C79A63}" destId="{519780C7-D321-41DC-9F52-DC0135C09686}" srcOrd="7" destOrd="0" presId="urn:microsoft.com/office/officeart/2008/layout/LinedList"/>
    <dgm:cxn modelId="{C3677801-9B14-408D-8E73-215D094DADA2}" type="presParOf" srcId="{519780C7-D321-41DC-9F52-DC0135C09686}" destId="{296B2E28-4A87-4407-982A-7E637B251452}" srcOrd="0" destOrd="0" presId="urn:microsoft.com/office/officeart/2008/layout/LinedList"/>
    <dgm:cxn modelId="{8C7C0B64-6ED6-4C1B-B8C9-308080EB2C03}" type="presParOf" srcId="{519780C7-D321-41DC-9F52-DC0135C09686}" destId="{B5B0DDF9-E980-482C-BD0E-36F46AF32806}" srcOrd="1" destOrd="0" presId="urn:microsoft.com/office/officeart/2008/layout/LinedList"/>
    <dgm:cxn modelId="{CF5A1336-2B0E-4025-B6E3-4F3CF8A1A475}" type="presParOf" srcId="{F17B69DC-6CC6-43E9-9AE8-574078C79A63}" destId="{701312E4-C605-46E1-A953-1D63D2A0F070}" srcOrd="8" destOrd="0" presId="urn:microsoft.com/office/officeart/2008/layout/LinedList"/>
    <dgm:cxn modelId="{E1EDDC74-63AB-456C-A805-B0A01B1E0847}" type="presParOf" srcId="{F17B69DC-6CC6-43E9-9AE8-574078C79A63}" destId="{9C6EEB75-87F2-4EF8-8D78-8844B6C4BE19}" srcOrd="9" destOrd="0" presId="urn:microsoft.com/office/officeart/2008/layout/LinedList"/>
    <dgm:cxn modelId="{7BDBC1FE-6CDE-43BD-9CAA-419D2CC2D23F}" type="presParOf" srcId="{9C6EEB75-87F2-4EF8-8D78-8844B6C4BE19}" destId="{64F503D3-E9DD-4D10-A945-222CB78B888A}" srcOrd="0" destOrd="0" presId="urn:microsoft.com/office/officeart/2008/layout/LinedList"/>
    <dgm:cxn modelId="{F8E92110-F4D9-48E7-9626-73FB1F663202}" type="presParOf" srcId="{9C6EEB75-87F2-4EF8-8D78-8844B6C4BE19}" destId="{4BE93326-41EC-4D7A-BD02-6E5D72D10113}"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48E8F7-86CE-49E3-94B5-1AF32908363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4DF861E-EE2D-49BF-A250-2613164E409A}">
      <dgm:prSet/>
      <dgm:spPr/>
      <dgm:t>
        <a:bodyPr/>
        <a:lstStyle/>
        <a:p>
          <a:r>
            <a:rPr lang="en-US" b="1"/>
            <a:t>Device tracking </a:t>
          </a:r>
          <a:endParaRPr lang="en-US"/>
        </a:p>
      </dgm:t>
    </dgm:pt>
    <dgm:pt modelId="{0A57201A-B08A-4A97-927B-EDD12756BFAB}" type="parTrans" cxnId="{F1D5906D-C60A-48AC-9D14-EC7492188B82}">
      <dgm:prSet/>
      <dgm:spPr/>
      <dgm:t>
        <a:bodyPr/>
        <a:lstStyle/>
        <a:p>
          <a:endParaRPr lang="en-US"/>
        </a:p>
      </dgm:t>
    </dgm:pt>
    <dgm:pt modelId="{267979B0-8FD7-45F8-88EE-DBA1B8F81737}" type="sibTrans" cxnId="{F1D5906D-C60A-48AC-9D14-EC7492188B82}">
      <dgm:prSet/>
      <dgm:spPr/>
      <dgm:t>
        <a:bodyPr/>
        <a:lstStyle/>
        <a:p>
          <a:endParaRPr lang="en-US"/>
        </a:p>
      </dgm:t>
    </dgm:pt>
    <dgm:pt modelId="{64448498-515D-4C97-B716-EF4AA9825305}">
      <dgm:prSet/>
      <dgm:spPr/>
      <dgm:t>
        <a:bodyPr/>
        <a:lstStyle/>
        <a:p>
          <a:r>
            <a:rPr lang="en-US" b="1"/>
            <a:t>Mobile management</a:t>
          </a:r>
          <a:endParaRPr lang="en-US"/>
        </a:p>
      </dgm:t>
    </dgm:pt>
    <dgm:pt modelId="{742B5129-A015-4196-8884-6AA435F21C6C}" type="parTrans" cxnId="{E0885B23-00BD-4021-841B-513EA046E375}">
      <dgm:prSet/>
      <dgm:spPr/>
      <dgm:t>
        <a:bodyPr/>
        <a:lstStyle/>
        <a:p>
          <a:endParaRPr lang="en-US"/>
        </a:p>
      </dgm:t>
    </dgm:pt>
    <dgm:pt modelId="{00E72C20-E09F-44BA-BC97-169852631BD2}" type="sibTrans" cxnId="{E0885B23-00BD-4021-841B-513EA046E375}">
      <dgm:prSet/>
      <dgm:spPr/>
      <dgm:t>
        <a:bodyPr/>
        <a:lstStyle/>
        <a:p>
          <a:endParaRPr lang="en-US"/>
        </a:p>
      </dgm:t>
    </dgm:pt>
    <dgm:pt modelId="{3B7F1E27-4DB4-4FEF-8A3B-5F60ED1EB071}">
      <dgm:prSet/>
      <dgm:spPr/>
      <dgm:t>
        <a:bodyPr/>
        <a:lstStyle/>
        <a:p>
          <a:r>
            <a:rPr lang="en-US" b="1"/>
            <a:t>Application security </a:t>
          </a:r>
          <a:endParaRPr lang="en-US"/>
        </a:p>
      </dgm:t>
    </dgm:pt>
    <dgm:pt modelId="{0C2AECE1-AEE8-4756-B2DD-684581BB0221}" type="parTrans" cxnId="{30F1B72C-ED21-4E14-ACC2-4113F2D06A70}">
      <dgm:prSet/>
      <dgm:spPr/>
      <dgm:t>
        <a:bodyPr/>
        <a:lstStyle/>
        <a:p>
          <a:endParaRPr lang="en-US"/>
        </a:p>
      </dgm:t>
    </dgm:pt>
    <dgm:pt modelId="{91F524C1-CEAD-4F57-A893-D8EFA0A4E5A0}" type="sibTrans" cxnId="{30F1B72C-ED21-4E14-ACC2-4113F2D06A70}">
      <dgm:prSet/>
      <dgm:spPr/>
      <dgm:t>
        <a:bodyPr/>
        <a:lstStyle/>
        <a:p>
          <a:endParaRPr lang="en-US"/>
        </a:p>
      </dgm:t>
    </dgm:pt>
    <dgm:pt modelId="{2DB0574B-FF9D-4988-B205-5D43D129B0D5}">
      <dgm:prSet/>
      <dgm:spPr/>
      <dgm:t>
        <a:bodyPr/>
        <a:lstStyle/>
        <a:p>
          <a:r>
            <a:rPr lang="en-US" b="1"/>
            <a:t>Identity and access management (IAM) </a:t>
          </a:r>
          <a:endParaRPr lang="en-US"/>
        </a:p>
      </dgm:t>
    </dgm:pt>
    <dgm:pt modelId="{8582155B-A55B-412B-9225-9761EE4CEE34}" type="parTrans" cxnId="{6AE0AC1A-EDED-4345-8715-B3F1FD8BA4F9}">
      <dgm:prSet/>
      <dgm:spPr/>
      <dgm:t>
        <a:bodyPr/>
        <a:lstStyle/>
        <a:p>
          <a:endParaRPr lang="en-US"/>
        </a:p>
      </dgm:t>
    </dgm:pt>
    <dgm:pt modelId="{F741F45E-B859-4DC7-90A7-7A0FAEFABB86}" type="sibTrans" cxnId="{6AE0AC1A-EDED-4345-8715-B3F1FD8BA4F9}">
      <dgm:prSet/>
      <dgm:spPr/>
      <dgm:t>
        <a:bodyPr/>
        <a:lstStyle/>
        <a:p>
          <a:endParaRPr lang="en-US"/>
        </a:p>
      </dgm:t>
    </dgm:pt>
    <dgm:pt modelId="{49CF77F2-6C85-44F7-82AD-35321F331AAA}">
      <dgm:prSet/>
      <dgm:spPr/>
      <dgm:t>
        <a:bodyPr/>
        <a:lstStyle/>
        <a:p>
          <a:r>
            <a:rPr lang="en-US" b="1"/>
            <a:t>Endpoint security </a:t>
          </a:r>
          <a:endParaRPr lang="en-US"/>
        </a:p>
      </dgm:t>
    </dgm:pt>
    <dgm:pt modelId="{20C58BB7-4A6F-4E96-B054-597C110271C2}" type="parTrans" cxnId="{35A01B3B-E495-46B7-8C64-78804B121E7A}">
      <dgm:prSet/>
      <dgm:spPr/>
      <dgm:t>
        <a:bodyPr/>
        <a:lstStyle/>
        <a:p>
          <a:endParaRPr lang="en-US"/>
        </a:p>
      </dgm:t>
    </dgm:pt>
    <dgm:pt modelId="{E6016620-270E-4306-96AE-60675293C0D6}" type="sibTrans" cxnId="{35A01B3B-E495-46B7-8C64-78804B121E7A}">
      <dgm:prSet/>
      <dgm:spPr/>
      <dgm:t>
        <a:bodyPr/>
        <a:lstStyle/>
        <a:p>
          <a:endParaRPr lang="en-US"/>
        </a:p>
      </dgm:t>
    </dgm:pt>
    <dgm:pt modelId="{1B4C6795-0B75-432F-8817-1053B1C9307F}">
      <dgm:prSet/>
      <dgm:spPr/>
      <dgm:t>
        <a:bodyPr/>
        <a:lstStyle/>
        <a:p>
          <a:r>
            <a:rPr lang="en-US" b="1"/>
            <a:t>Unified endpoint management</a:t>
          </a:r>
          <a:endParaRPr lang="en-US"/>
        </a:p>
      </dgm:t>
    </dgm:pt>
    <dgm:pt modelId="{34DC3A00-8AA6-440C-B41C-CD17070BF758}" type="parTrans" cxnId="{65EAD7A7-5B11-4228-86C3-176817AD54D9}">
      <dgm:prSet/>
      <dgm:spPr/>
      <dgm:t>
        <a:bodyPr/>
        <a:lstStyle/>
        <a:p>
          <a:endParaRPr lang="en-US"/>
        </a:p>
      </dgm:t>
    </dgm:pt>
    <dgm:pt modelId="{09CEB3EB-7E35-4693-8094-4346FC682251}" type="sibTrans" cxnId="{65EAD7A7-5B11-4228-86C3-176817AD54D9}">
      <dgm:prSet/>
      <dgm:spPr/>
      <dgm:t>
        <a:bodyPr/>
        <a:lstStyle/>
        <a:p>
          <a:endParaRPr lang="en-US"/>
        </a:p>
      </dgm:t>
    </dgm:pt>
    <dgm:pt modelId="{C70ECA42-5774-48E9-9D18-52FE96F878C1}" type="pres">
      <dgm:prSet presAssocID="{C548E8F7-86CE-49E3-94B5-1AF32908363C}" presName="vert0" presStyleCnt="0">
        <dgm:presLayoutVars>
          <dgm:dir/>
          <dgm:animOne val="branch"/>
          <dgm:animLvl val="lvl"/>
        </dgm:presLayoutVars>
      </dgm:prSet>
      <dgm:spPr/>
    </dgm:pt>
    <dgm:pt modelId="{BFE0DC65-A6F0-4E4E-91C6-CD36B148B642}" type="pres">
      <dgm:prSet presAssocID="{34DF861E-EE2D-49BF-A250-2613164E409A}" presName="thickLine" presStyleLbl="alignNode1" presStyleIdx="0" presStyleCnt="6"/>
      <dgm:spPr/>
    </dgm:pt>
    <dgm:pt modelId="{82C76DE0-47B5-409A-BE9B-B784B57DC1CA}" type="pres">
      <dgm:prSet presAssocID="{34DF861E-EE2D-49BF-A250-2613164E409A}" presName="horz1" presStyleCnt="0"/>
      <dgm:spPr/>
    </dgm:pt>
    <dgm:pt modelId="{F0BFC87F-142E-4A79-9F99-D98B7AF1F8D0}" type="pres">
      <dgm:prSet presAssocID="{34DF861E-EE2D-49BF-A250-2613164E409A}" presName="tx1" presStyleLbl="revTx" presStyleIdx="0" presStyleCnt="6"/>
      <dgm:spPr/>
    </dgm:pt>
    <dgm:pt modelId="{2D7D1C2E-9CAA-4691-8BBF-97B5A9EE64E7}" type="pres">
      <dgm:prSet presAssocID="{34DF861E-EE2D-49BF-A250-2613164E409A}" presName="vert1" presStyleCnt="0"/>
      <dgm:spPr/>
    </dgm:pt>
    <dgm:pt modelId="{D9117932-0CA4-4BB9-B5B2-01F9CB71BBBE}" type="pres">
      <dgm:prSet presAssocID="{64448498-515D-4C97-B716-EF4AA9825305}" presName="thickLine" presStyleLbl="alignNode1" presStyleIdx="1" presStyleCnt="6"/>
      <dgm:spPr/>
    </dgm:pt>
    <dgm:pt modelId="{12C835D3-B8AC-47AC-AF73-ED0635B7809F}" type="pres">
      <dgm:prSet presAssocID="{64448498-515D-4C97-B716-EF4AA9825305}" presName="horz1" presStyleCnt="0"/>
      <dgm:spPr/>
    </dgm:pt>
    <dgm:pt modelId="{68B34B5E-7C4B-410B-B919-B80ECB280E52}" type="pres">
      <dgm:prSet presAssocID="{64448498-515D-4C97-B716-EF4AA9825305}" presName="tx1" presStyleLbl="revTx" presStyleIdx="1" presStyleCnt="6"/>
      <dgm:spPr/>
    </dgm:pt>
    <dgm:pt modelId="{0D8A80DF-7318-40A3-A53A-3C30CD6802D4}" type="pres">
      <dgm:prSet presAssocID="{64448498-515D-4C97-B716-EF4AA9825305}" presName="vert1" presStyleCnt="0"/>
      <dgm:spPr/>
    </dgm:pt>
    <dgm:pt modelId="{85E958F7-D772-4A40-93FE-39BDED15C64C}" type="pres">
      <dgm:prSet presAssocID="{3B7F1E27-4DB4-4FEF-8A3B-5F60ED1EB071}" presName="thickLine" presStyleLbl="alignNode1" presStyleIdx="2" presStyleCnt="6"/>
      <dgm:spPr/>
    </dgm:pt>
    <dgm:pt modelId="{400B28A8-4F7D-459A-BAD6-778F41E6DEE2}" type="pres">
      <dgm:prSet presAssocID="{3B7F1E27-4DB4-4FEF-8A3B-5F60ED1EB071}" presName="horz1" presStyleCnt="0"/>
      <dgm:spPr/>
    </dgm:pt>
    <dgm:pt modelId="{AC31CB42-AD92-4CD3-AEC6-1C5CA23D9C2D}" type="pres">
      <dgm:prSet presAssocID="{3B7F1E27-4DB4-4FEF-8A3B-5F60ED1EB071}" presName="tx1" presStyleLbl="revTx" presStyleIdx="2" presStyleCnt="6"/>
      <dgm:spPr/>
    </dgm:pt>
    <dgm:pt modelId="{258DDBE9-52EE-4F2B-A9FB-644D05F150E0}" type="pres">
      <dgm:prSet presAssocID="{3B7F1E27-4DB4-4FEF-8A3B-5F60ED1EB071}" presName="vert1" presStyleCnt="0"/>
      <dgm:spPr/>
    </dgm:pt>
    <dgm:pt modelId="{F624F847-17B4-4B56-96BA-D53973A28FCE}" type="pres">
      <dgm:prSet presAssocID="{2DB0574B-FF9D-4988-B205-5D43D129B0D5}" presName="thickLine" presStyleLbl="alignNode1" presStyleIdx="3" presStyleCnt="6"/>
      <dgm:spPr/>
    </dgm:pt>
    <dgm:pt modelId="{E1DF58AA-F11B-426D-A6B7-CCD7255A0B7C}" type="pres">
      <dgm:prSet presAssocID="{2DB0574B-FF9D-4988-B205-5D43D129B0D5}" presName="horz1" presStyleCnt="0"/>
      <dgm:spPr/>
    </dgm:pt>
    <dgm:pt modelId="{0EE05F6F-259D-4118-926D-30B64EB7D326}" type="pres">
      <dgm:prSet presAssocID="{2DB0574B-FF9D-4988-B205-5D43D129B0D5}" presName="tx1" presStyleLbl="revTx" presStyleIdx="3" presStyleCnt="6"/>
      <dgm:spPr/>
    </dgm:pt>
    <dgm:pt modelId="{C5A6E1F3-3292-413D-B14B-B3A243272BB9}" type="pres">
      <dgm:prSet presAssocID="{2DB0574B-FF9D-4988-B205-5D43D129B0D5}" presName="vert1" presStyleCnt="0"/>
      <dgm:spPr/>
    </dgm:pt>
    <dgm:pt modelId="{A403ABBE-F524-44BE-AC7E-BEAC936E4528}" type="pres">
      <dgm:prSet presAssocID="{49CF77F2-6C85-44F7-82AD-35321F331AAA}" presName="thickLine" presStyleLbl="alignNode1" presStyleIdx="4" presStyleCnt="6"/>
      <dgm:spPr/>
    </dgm:pt>
    <dgm:pt modelId="{3A8971E9-766F-47F2-8E72-8FA65B025240}" type="pres">
      <dgm:prSet presAssocID="{49CF77F2-6C85-44F7-82AD-35321F331AAA}" presName="horz1" presStyleCnt="0"/>
      <dgm:spPr/>
    </dgm:pt>
    <dgm:pt modelId="{7F78D2A0-C873-4E42-9311-DE296E6ED922}" type="pres">
      <dgm:prSet presAssocID="{49CF77F2-6C85-44F7-82AD-35321F331AAA}" presName="tx1" presStyleLbl="revTx" presStyleIdx="4" presStyleCnt="6"/>
      <dgm:spPr/>
    </dgm:pt>
    <dgm:pt modelId="{42EE3191-36CD-4006-8DD9-D795F3284CC3}" type="pres">
      <dgm:prSet presAssocID="{49CF77F2-6C85-44F7-82AD-35321F331AAA}" presName="vert1" presStyleCnt="0"/>
      <dgm:spPr/>
    </dgm:pt>
    <dgm:pt modelId="{B83F796B-E06A-43F1-B2CD-233B33CD8266}" type="pres">
      <dgm:prSet presAssocID="{1B4C6795-0B75-432F-8817-1053B1C9307F}" presName="thickLine" presStyleLbl="alignNode1" presStyleIdx="5" presStyleCnt="6"/>
      <dgm:spPr/>
    </dgm:pt>
    <dgm:pt modelId="{53FC37F3-ECBC-48F5-AE77-73704CFB7BF5}" type="pres">
      <dgm:prSet presAssocID="{1B4C6795-0B75-432F-8817-1053B1C9307F}" presName="horz1" presStyleCnt="0"/>
      <dgm:spPr/>
    </dgm:pt>
    <dgm:pt modelId="{EF8B66CD-72DE-43C8-AC4A-0E31B2C4A74D}" type="pres">
      <dgm:prSet presAssocID="{1B4C6795-0B75-432F-8817-1053B1C9307F}" presName="tx1" presStyleLbl="revTx" presStyleIdx="5" presStyleCnt="6"/>
      <dgm:spPr/>
    </dgm:pt>
    <dgm:pt modelId="{4D34C9E8-0F6B-4EF7-BFE4-1B1E78E0862A}" type="pres">
      <dgm:prSet presAssocID="{1B4C6795-0B75-432F-8817-1053B1C9307F}" presName="vert1" presStyleCnt="0"/>
      <dgm:spPr/>
    </dgm:pt>
  </dgm:ptLst>
  <dgm:cxnLst>
    <dgm:cxn modelId="{6AE0AC1A-EDED-4345-8715-B3F1FD8BA4F9}" srcId="{C548E8F7-86CE-49E3-94B5-1AF32908363C}" destId="{2DB0574B-FF9D-4988-B205-5D43D129B0D5}" srcOrd="3" destOrd="0" parTransId="{8582155B-A55B-412B-9225-9761EE4CEE34}" sibTransId="{F741F45E-B859-4DC7-90A7-7A0FAEFABB86}"/>
    <dgm:cxn modelId="{E0885B23-00BD-4021-841B-513EA046E375}" srcId="{C548E8F7-86CE-49E3-94B5-1AF32908363C}" destId="{64448498-515D-4C97-B716-EF4AA9825305}" srcOrd="1" destOrd="0" parTransId="{742B5129-A015-4196-8884-6AA435F21C6C}" sibTransId="{00E72C20-E09F-44BA-BC97-169852631BD2}"/>
    <dgm:cxn modelId="{30F1B72C-ED21-4E14-ACC2-4113F2D06A70}" srcId="{C548E8F7-86CE-49E3-94B5-1AF32908363C}" destId="{3B7F1E27-4DB4-4FEF-8A3B-5F60ED1EB071}" srcOrd="2" destOrd="0" parTransId="{0C2AECE1-AEE8-4756-B2DD-684581BB0221}" sibTransId="{91F524C1-CEAD-4F57-A893-D8EFA0A4E5A0}"/>
    <dgm:cxn modelId="{EAFAB535-19B5-4CA9-B5BC-2393C0406D46}" type="presOf" srcId="{C548E8F7-86CE-49E3-94B5-1AF32908363C}" destId="{C70ECA42-5774-48E9-9D18-52FE96F878C1}" srcOrd="0" destOrd="0" presId="urn:microsoft.com/office/officeart/2008/layout/LinedList"/>
    <dgm:cxn modelId="{3EE88D36-1B5E-4618-9528-67818D1A4910}" type="presOf" srcId="{64448498-515D-4C97-B716-EF4AA9825305}" destId="{68B34B5E-7C4B-410B-B919-B80ECB280E52}" srcOrd="0" destOrd="0" presId="urn:microsoft.com/office/officeart/2008/layout/LinedList"/>
    <dgm:cxn modelId="{35A01B3B-E495-46B7-8C64-78804B121E7A}" srcId="{C548E8F7-86CE-49E3-94B5-1AF32908363C}" destId="{49CF77F2-6C85-44F7-82AD-35321F331AAA}" srcOrd="4" destOrd="0" parTransId="{20C58BB7-4A6F-4E96-B054-597C110271C2}" sibTransId="{E6016620-270E-4306-96AE-60675293C0D6}"/>
    <dgm:cxn modelId="{53A8364C-B453-4E7E-AC4E-C19F372E4BDF}" type="presOf" srcId="{49CF77F2-6C85-44F7-82AD-35321F331AAA}" destId="{7F78D2A0-C873-4E42-9311-DE296E6ED922}" srcOrd="0" destOrd="0" presId="urn:microsoft.com/office/officeart/2008/layout/LinedList"/>
    <dgm:cxn modelId="{F1D5906D-C60A-48AC-9D14-EC7492188B82}" srcId="{C548E8F7-86CE-49E3-94B5-1AF32908363C}" destId="{34DF861E-EE2D-49BF-A250-2613164E409A}" srcOrd="0" destOrd="0" parTransId="{0A57201A-B08A-4A97-927B-EDD12756BFAB}" sibTransId="{267979B0-8FD7-45F8-88EE-DBA1B8F81737}"/>
    <dgm:cxn modelId="{60152353-E39E-46EC-B4BC-B564F5B2F853}" type="presOf" srcId="{3B7F1E27-4DB4-4FEF-8A3B-5F60ED1EB071}" destId="{AC31CB42-AD92-4CD3-AEC6-1C5CA23D9C2D}" srcOrd="0" destOrd="0" presId="urn:microsoft.com/office/officeart/2008/layout/LinedList"/>
    <dgm:cxn modelId="{65EAD7A7-5B11-4228-86C3-176817AD54D9}" srcId="{C548E8F7-86CE-49E3-94B5-1AF32908363C}" destId="{1B4C6795-0B75-432F-8817-1053B1C9307F}" srcOrd="5" destOrd="0" parTransId="{34DC3A00-8AA6-440C-B41C-CD17070BF758}" sibTransId="{09CEB3EB-7E35-4693-8094-4346FC682251}"/>
    <dgm:cxn modelId="{D4B07DB4-A681-4593-9167-0C8F6DA0F4DA}" type="presOf" srcId="{1B4C6795-0B75-432F-8817-1053B1C9307F}" destId="{EF8B66CD-72DE-43C8-AC4A-0E31B2C4A74D}" srcOrd="0" destOrd="0" presId="urn:microsoft.com/office/officeart/2008/layout/LinedList"/>
    <dgm:cxn modelId="{2D9820EC-C6BD-42DE-B86B-48BA2E2CF156}" type="presOf" srcId="{34DF861E-EE2D-49BF-A250-2613164E409A}" destId="{F0BFC87F-142E-4A79-9F99-D98B7AF1F8D0}" srcOrd="0" destOrd="0" presId="urn:microsoft.com/office/officeart/2008/layout/LinedList"/>
    <dgm:cxn modelId="{BF73EEF4-9AD3-4363-BE08-861849A23101}" type="presOf" srcId="{2DB0574B-FF9D-4988-B205-5D43D129B0D5}" destId="{0EE05F6F-259D-4118-926D-30B64EB7D326}" srcOrd="0" destOrd="0" presId="urn:microsoft.com/office/officeart/2008/layout/LinedList"/>
    <dgm:cxn modelId="{7D894E67-A0C3-404B-AA1A-9F9EB5DFC445}" type="presParOf" srcId="{C70ECA42-5774-48E9-9D18-52FE96F878C1}" destId="{BFE0DC65-A6F0-4E4E-91C6-CD36B148B642}" srcOrd="0" destOrd="0" presId="urn:microsoft.com/office/officeart/2008/layout/LinedList"/>
    <dgm:cxn modelId="{7F972A4B-35E0-4CB3-978D-76C2F0A72290}" type="presParOf" srcId="{C70ECA42-5774-48E9-9D18-52FE96F878C1}" destId="{82C76DE0-47B5-409A-BE9B-B784B57DC1CA}" srcOrd="1" destOrd="0" presId="urn:microsoft.com/office/officeart/2008/layout/LinedList"/>
    <dgm:cxn modelId="{23F31611-8107-4C5C-8AC6-E4AE239CA07C}" type="presParOf" srcId="{82C76DE0-47B5-409A-BE9B-B784B57DC1CA}" destId="{F0BFC87F-142E-4A79-9F99-D98B7AF1F8D0}" srcOrd="0" destOrd="0" presId="urn:microsoft.com/office/officeart/2008/layout/LinedList"/>
    <dgm:cxn modelId="{E96D7F97-6BCB-4067-BC41-BFA553B0564E}" type="presParOf" srcId="{82C76DE0-47B5-409A-BE9B-B784B57DC1CA}" destId="{2D7D1C2E-9CAA-4691-8BBF-97B5A9EE64E7}" srcOrd="1" destOrd="0" presId="urn:microsoft.com/office/officeart/2008/layout/LinedList"/>
    <dgm:cxn modelId="{61D05AF6-FFE3-4B2C-A5F0-890888363875}" type="presParOf" srcId="{C70ECA42-5774-48E9-9D18-52FE96F878C1}" destId="{D9117932-0CA4-4BB9-B5B2-01F9CB71BBBE}" srcOrd="2" destOrd="0" presId="urn:microsoft.com/office/officeart/2008/layout/LinedList"/>
    <dgm:cxn modelId="{46EC460D-5FC6-43E3-ABAE-4F74AB79FE5C}" type="presParOf" srcId="{C70ECA42-5774-48E9-9D18-52FE96F878C1}" destId="{12C835D3-B8AC-47AC-AF73-ED0635B7809F}" srcOrd="3" destOrd="0" presId="urn:microsoft.com/office/officeart/2008/layout/LinedList"/>
    <dgm:cxn modelId="{38AF42D7-A7DA-45F9-AFA0-94AA51E7843B}" type="presParOf" srcId="{12C835D3-B8AC-47AC-AF73-ED0635B7809F}" destId="{68B34B5E-7C4B-410B-B919-B80ECB280E52}" srcOrd="0" destOrd="0" presId="urn:microsoft.com/office/officeart/2008/layout/LinedList"/>
    <dgm:cxn modelId="{BB1B5D99-B5F7-4A70-828F-825AA828ACB5}" type="presParOf" srcId="{12C835D3-B8AC-47AC-AF73-ED0635B7809F}" destId="{0D8A80DF-7318-40A3-A53A-3C30CD6802D4}" srcOrd="1" destOrd="0" presId="urn:microsoft.com/office/officeart/2008/layout/LinedList"/>
    <dgm:cxn modelId="{9C5A78A3-2FD7-41A3-B4BB-A8CC91E4813A}" type="presParOf" srcId="{C70ECA42-5774-48E9-9D18-52FE96F878C1}" destId="{85E958F7-D772-4A40-93FE-39BDED15C64C}" srcOrd="4" destOrd="0" presId="urn:microsoft.com/office/officeart/2008/layout/LinedList"/>
    <dgm:cxn modelId="{C00A873D-D682-42C3-AF95-DC75C8AAF1FA}" type="presParOf" srcId="{C70ECA42-5774-48E9-9D18-52FE96F878C1}" destId="{400B28A8-4F7D-459A-BAD6-778F41E6DEE2}" srcOrd="5" destOrd="0" presId="urn:microsoft.com/office/officeart/2008/layout/LinedList"/>
    <dgm:cxn modelId="{FF43C9DB-197D-41E0-B4AC-39B6EE7AD637}" type="presParOf" srcId="{400B28A8-4F7D-459A-BAD6-778F41E6DEE2}" destId="{AC31CB42-AD92-4CD3-AEC6-1C5CA23D9C2D}" srcOrd="0" destOrd="0" presId="urn:microsoft.com/office/officeart/2008/layout/LinedList"/>
    <dgm:cxn modelId="{04573CBC-83C4-4755-BFBC-1CC8E456D67A}" type="presParOf" srcId="{400B28A8-4F7D-459A-BAD6-778F41E6DEE2}" destId="{258DDBE9-52EE-4F2B-A9FB-644D05F150E0}" srcOrd="1" destOrd="0" presId="urn:microsoft.com/office/officeart/2008/layout/LinedList"/>
    <dgm:cxn modelId="{7E209C55-9862-45DE-AF4D-156FCE36F568}" type="presParOf" srcId="{C70ECA42-5774-48E9-9D18-52FE96F878C1}" destId="{F624F847-17B4-4B56-96BA-D53973A28FCE}" srcOrd="6" destOrd="0" presId="urn:microsoft.com/office/officeart/2008/layout/LinedList"/>
    <dgm:cxn modelId="{935F8E36-5533-438D-90A2-AA5BABC31765}" type="presParOf" srcId="{C70ECA42-5774-48E9-9D18-52FE96F878C1}" destId="{E1DF58AA-F11B-426D-A6B7-CCD7255A0B7C}" srcOrd="7" destOrd="0" presId="urn:microsoft.com/office/officeart/2008/layout/LinedList"/>
    <dgm:cxn modelId="{43E90030-ECDD-4458-856E-659877B1A908}" type="presParOf" srcId="{E1DF58AA-F11B-426D-A6B7-CCD7255A0B7C}" destId="{0EE05F6F-259D-4118-926D-30B64EB7D326}" srcOrd="0" destOrd="0" presId="urn:microsoft.com/office/officeart/2008/layout/LinedList"/>
    <dgm:cxn modelId="{2DC4947C-C96D-419D-B835-8E73D21E3F97}" type="presParOf" srcId="{E1DF58AA-F11B-426D-A6B7-CCD7255A0B7C}" destId="{C5A6E1F3-3292-413D-B14B-B3A243272BB9}" srcOrd="1" destOrd="0" presId="urn:microsoft.com/office/officeart/2008/layout/LinedList"/>
    <dgm:cxn modelId="{491AF633-CA2F-451B-9CC8-5DB2122D8FA1}" type="presParOf" srcId="{C70ECA42-5774-48E9-9D18-52FE96F878C1}" destId="{A403ABBE-F524-44BE-AC7E-BEAC936E4528}" srcOrd="8" destOrd="0" presId="urn:microsoft.com/office/officeart/2008/layout/LinedList"/>
    <dgm:cxn modelId="{903CADAE-EF4A-4099-9092-AD1778150ECB}" type="presParOf" srcId="{C70ECA42-5774-48E9-9D18-52FE96F878C1}" destId="{3A8971E9-766F-47F2-8E72-8FA65B025240}" srcOrd="9" destOrd="0" presId="urn:microsoft.com/office/officeart/2008/layout/LinedList"/>
    <dgm:cxn modelId="{99DFA428-1820-40B2-8AB0-F4DB85741EF9}" type="presParOf" srcId="{3A8971E9-766F-47F2-8E72-8FA65B025240}" destId="{7F78D2A0-C873-4E42-9311-DE296E6ED922}" srcOrd="0" destOrd="0" presId="urn:microsoft.com/office/officeart/2008/layout/LinedList"/>
    <dgm:cxn modelId="{E8FDDAAF-B18A-47C4-9A01-457F1DC04AA5}" type="presParOf" srcId="{3A8971E9-766F-47F2-8E72-8FA65B025240}" destId="{42EE3191-36CD-4006-8DD9-D795F3284CC3}" srcOrd="1" destOrd="0" presId="urn:microsoft.com/office/officeart/2008/layout/LinedList"/>
    <dgm:cxn modelId="{F2DE89FA-E074-48D8-8AF3-D3C11C28E98B}" type="presParOf" srcId="{C70ECA42-5774-48E9-9D18-52FE96F878C1}" destId="{B83F796B-E06A-43F1-B2CD-233B33CD8266}" srcOrd="10" destOrd="0" presId="urn:microsoft.com/office/officeart/2008/layout/LinedList"/>
    <dgm:cxn modelId="{ADA68339-9B7B-494F-862B-6C0EB2259EB3}" type="presParOf" srcId="{C70ECA42-5774-48E9-9D18-52FE96F878C1}" destId="{53FC37F3-ECBC-48F5-AE77-73704CFB7BF5}" srcOrd="11" destOrd="0" presId="urn:microsoft.com/office/officeart/2008/layout/LinedList"/>
    <dgm:cxn modelId="{67CFDF8E-14B5-4A87-8BB4-4EF3F35DA80C}" type="presParOf" srcId="{53FC37F3-ECBC-48F5-AE77-73704CFB7BF5}" destId="{EF8B66CD-72DE-43C8-AC4A-0E31B2C4A74D}" srcOrd="0" destOrd="0" presId="urn:microsoft.com/office/officeart/2008/layout/LinedList"/>
    <dgm:cxn modelId="{73E6EBB7-D09E-45BA-86A0-BA2D002348FB}" type="presParOf" srcId="{53FC37F3-ECBC-48F5-AE77-73704CFB7BF5}" destId="{4D34C9E8-0F6B-4EF7-BFE4-1B1E78E0862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806B1-F847-45BA-84C1-54BE421ED983}">
      <dsp:nvSpPr>
        <dsp:cNvPr id="0" name=""/>
        <dsp:cNvSpPr/>
      </dsp:nvSpPr>
      <dsp:spPr>
        <a:xfrm>
          <a:off x="0" y="229470"/>
          <a:ext cx="10353675" cy="302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89F94E-73E0-4CB9-A80D-F0C7A458BBE3}">
      <dsp:nvSpPr>
        <dsp:cNvPr id="0" name=""/>
        <dsp:cNvSpPr/>
      </dsp:nvSpPr>
      <dsp:spPr>
        <a:xfrm>
          <a:off x="517683" y="52350"/>
          <a:ext cx="7247572" cy="3542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533400">
            <a:lnSpc>
              <a:spcPct val="90000"/>
            </a:lnSpc>
            <a:spcBef>
              <a:spcPct val="0"/>
            </a:spcBef>
            <a:spcAft>
              <a:spcPct val="35000"/>
            </a:spcAft>
            <a:buNone/>
          </a:pPr>
          <a:r>
            <a:rPr lang="en-US" sz="1200" kern="1200" dirty="0"/>
            <a:t>What is MDM</a:t>
          </a:r>
        </a:p>
      </dsp:txBody>
      <dsp:txXfrm>
        <a:off x="534976" y="69643"/>
        <a:ext cx="7212986" cy="319654"/>
      </dsp:txXfrm>
    </dsp:sp>
    <dsp:sp modelId="{FF3C6494-BA72-4A6C-8D29-CBE95D051714}">
      <dsp:nvSpPr>
        <dsp:cNvPr id="0" name=""/>
        <dsp:cNvSpPr/>
      </dsp:nvSpPr>
      <dsp:spPr>
        <a:xfrm>
          <a:off x="0" y="773790"/>
          <a:ext cx="10353675" cy="3024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45ACCA-6866-4CB6-B6AF-C8BC05494475}">
      <dsp:nvSpPr>
        <dsp:cNvPr id="0" name=""/>
        <dsp:cNvSpPr/>
      </dsp:nvSpPr>
      <dsp:spPr>
        <a:xfrm>
          <a:off x="517683" y="596670"/>
          <a:ext cx="7247572" cy="3542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533400">
            <a:lnSpc>
              <a:spcPct val="90000"/>
            </a:lnSpc>
            <a:spcBef>
              <a:spcPct val="0"/>
            </a:spcBef>
            <a:spcAft>
              <a:spcPct val="35000"/>
            </a:spcAft>
            <a:buNone/>
          </a:pPr>
          <a:r>
            <a:rPr lang="en-US" sz="1200" kern="1200"/>
            <a:t>Recap on iPhones</a:t>
          </a:r>
        </a:p>
      </dsp:txBody>
      <dsp:txXfrm>
        <a:off x="534976" y="613963"/>
        <a:ext cx="7212986" cy="319654"/>
      </dsp:txXfrm>
    </dsp:sp>
    <dsp:sp modelId="{0B5DB905-2208-4B60-926E-D9019865B283}">
      <dsp:nvSpPr>
        <dsp:cNvPr id="0" name=""/>
        <dsp:cNvSpPr/>
      </dsp:nvSpPr>
      <dsp:spPr>
        <a:xfrm>
          <a:off x="0" y="1318110"/>
          <a:ext cx="10353675" cy="30240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B81275-D879-4231-88CF-00EC2F6B772F}">
      <dsp:nvSpPr>
        <dsp:cNvPr id="0" name=""/>
        <dsp:cNvSpPr/>
      </dsp:nvSpPr>
      <dsp:spPr>
        <a:xfrm>
          <a:off x="517683" y="1140990"/>
          <a:ext cx="7247572" cy="35424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533400">
            <a:lnSpc>
              <a:spcPct val="90000"/>
            </a:lnSpc>
            <a:spcBef>
              <a:spcPct val="0"/>
            </a:spcBef>
            <a:spcAft>
              <a:spcPct val="35000"/>
            </a:spcAft>
            <a:buNone/>
          </a:pPr>
          <a:r>
            <a:rPr lang="en-US" sz="1200" kern="1200"/>
            <a:t>Android Devices</a:t>
          </a:r>
        </a:p>
      </dsp:txBody>
      <dsp:txXfrm>
        <a:off x="534976" y="1158283"/>
        <a:ext cx="7212986" cy="319654"/>
      </dsp:txXfrm>
    </dsp:sp>
    <dsp:sp modelId="{52BA20BD-805C-4957-854C-15F2DCF8811D}">
      <dsp:nvSpPr>
        <dsp:cNvPr id="0" name=""/>
        <dsp:cNvSpPr/>
      </dsp:nvSpPr>
      <dsp:spPr>
        <a:xfrm>
          <a:off x="0" y="1862429"/>
          <a:ext cx="10353675" cy="3024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711E3-2351-4B07-B8DC-73613122F87C}">
      <dsp:nvSpPr>
        <dsp:cNvPr id="0" name=""/>
        <dsp:cNvSpPr/>
      </dsp:nvSpPr>
      <dsp:spPr>
        <a:xfrm>
          <a:off x="517683" y="1685310"/>
          <a:ext cx="7247572" cy="3542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533400">
            <a:lnSpc>
              <a:spcPct val="90000"/>
            </a:lnSpc>
            <a:spcBef>
              <a:spcPct val="0"/>
            </a:spcBef>
            <a:spcAft>
              <a:spcPct val="35000"/>
            </a:spcAft>
            <a:buNone/>
          </a:pPr>
          <a:r>
            <a:rPr lang="en-US" sz="1200" kern="1200" dirty="0"/>
            <a:t>Prospects of MDM with Android and Apple</a:t>
          </a:r>
        </a:p>
      </dsp:txBody>
      <dsp:txXfrm>
        <a:off x="534976" y="1702603"/>
        <a:ext cx="7212986" cy="319654"/>
      </dsp:txXfrm>
    </dsp:sp>
    <dsp:sp modelId="{24012632-0753-4CD8-868A-EEC6EA06F598}">
      <dsp:nvSpPr>
        <dsp:cNvPr id="0" name=""/>
        <dsp:cNvSpPr/>
      </dsp:nvSpPr>
      <dsp:spPr>
        <a:xfrm>
          <a:off x="0" y="2406749"/>
          <a:ext cx="10353675" cy="3024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C93F12-068C-48D4-B4AA-E9ACB5D275C1}">
      <dsp:nvSpPr>
        <dsp:cNvPr id="0" name=""/>
        <dsp:cNvSpPr/>
      </dsp:nvSpPr>
      <dsp:spPr>
        <a:xfrm>
          <a:off x="517683" y="2229629"/>
          <a:ext cx="7247572" cy="35424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533400">
            <a:lnSpc>
              <a:spcPct val="90000"/>
            </a:lnSpc>
            <a:spcBef>
              <a:spcPct val="0"/>
            </a:spcBef>
            <a:spcAft>
              <a:spcPct val="35000"/>
            </a:spcAft>
            <a:buNone/>
          </a:pPr>
          <a:r>
            <a:rPr lang="en-US" sz="1200" kern="1200"/>
            <a:t>Questions/Concerns</a:t>
          </a:r>
        </a:p>
      </dsp:txBody>
      <dsp:txXfrm>
        <a:off x="534976" y="2246922"/>
        <a:ext cx="7212986" cy="319654"/>
      </dsp:txXfrm>
    </dsp:sp>
    <dsp:sp modelId="{E69FF37C-229A-414F-B34A-B6B08BA75270}">
      <dsp:nvSpPr>
        <dsp:cNvPr id="0" name=""/>
        <dsp:cNvSpPr/>
      </dsp:nvSpPr>
      <dsp:spPr>
        <a:xfrm>
          <a:off x="0" y="2951070"/>
          <a:ext cx="10353675" cy="302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B869E4-AED9-4187-BB39-C9983D51A641}">
      <dsp:nvSpPr>
        <dsp:cNvPr id="0" name=""/>
        <dsp:cNvSpPr/>
      </dsp:nvSpPr>
      <dsp:spPr>
        <a:xfrm>
          <a:off x="517683" y="2773949"/>
          <a:ext cx="7247572" cy="3542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533400">
            <a:lnSpc>
              <a:spcPct val="90000"/>
            </a:lnSpc>
            <a:spcBef>
              <a:spcPct val="0"/>
            </a:spcBef>
            <a:spcAft>
              <a:spcPct val="35000"/>
            </a:spcAft>
            <a:buNone/>
          </a:pPr>
          <a:r>
            <a:rPr lang="en-US" sz="1200" kern="1200"/>
            <a:t>Next Week</a:t>
          </a:r>
        </a:p>
      </dsp:txBody>
      <dsp:txXfrm>
        <a:off x="534976" y="2791242"/>
        <a:ext cx="7212986"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C9FBB-A4B8-49DF-B31D-B2F98616F065}">
      <dsp:nvSpPr>
        <dsp:cNvPr id="0" name=""/>
        <dsp:cNvSpPr/>
      </dsp:nvSpPr>
      <dsp:spPr>
        <a:xfrm>
          <a:off x="0" y="451"/>
          <a:ext cx="340807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A4218-D30B-4FC1-AE98-4D6E46B26285}">
      <dsp:nvSpPr>
        <dsp:cNvPr id="0" name=""/>
        <dsp:cNvSpPr/>
      </dsp:nvSpPr>
      <dsp:spPr>
        <a:xfrm>
          <a:off x="0" y="451"/>
          <a:ext cx="3408070" cy="738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MDM is a software to provision mobile devices</a:t>
          </a:r>
        </a:p>
      </dsp:txBody>
      <dsp:txXfrm>
        <a:off x="0" y="451"/>
        <a:ext cx="3408070" cy="738846"/>
      </dsp:txXfrm>
    </dsp:sp>
    <dsp:sp modelId="{E44CCCDA-4C07-4188-936C-50748F8C2A3C}">
      <dsp:nvSpPr>
        <dsp:cNvPr id="0" name=""/>
        <dsp:cNvSpPr/>
      </dsp:nvSpPr>
      <dsp:spPr>
        <a:xfrm>
          <a:off x="0" y="739297"/>
          <a:ext cx="3408070" cy="0"/>
        </a:xfrm>
        <a:prstGeom prst="line">
          <a:avLst/>
        </a:prstGeom>
        <a:solidFill>
          <a:schemeClr val="accent5">
            <a:hueOff val="-4607364"/>
            <a:satOff val="5156"/>
            <a:lumOff val="294"/>
            <a:alphaOff val="0"/>
          </a:schemeClr>
        </a:solidFill>
        <a:ln w="19050" cap="flat" cmpd="sng" algn="ctr">
          <a:solidFill>
            <a:schemeClr val="accent5">
              <a:hueOff val="-4607364"/>
              <a:satOff val="5156"/>
              <a:lumOff val="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00666D-0276-4B42-9D75-0BA17EC881E3}">
      <dsp:nvSpPr>
        <dsp:cNvPr id="0" name=""/>
        <dsp:cNvSpPr/>
      </dsp:nvSpPr>
      <dsp:spPr>
        <a:xfrm>
          <a:off x="0" y="739297"/>
          <a:ext cx="3408070" cy="738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MDM applies software, processes and security policies onto mobile devices</a:t>
          </a:r>
        </a:p>
      </dsp:txBody>
      <dsp:txXfrm>
        <a:off x="0" y="739297"/>
        <a:ext cx="3408070" cy="738846"/>
      </dsp:txXfrm>
    </dsp:sp>
    <dsp:sp modelId="{4D2A009D-08AA-43B1-B67D-3CD42CEE595C}">
      <dsp:nvSpPr>
        <dsp:cNvPr id="0" name=""/>
        <dsp:cNvSpPr/>
      </dsp:nvSpPr>
      <dsp:spPr>
        <a:xfrm>
          <a:off x="0" y="1478144"/>
          <a:ext cx="3408070" cy="0"/>
        </a:xfrm>
        <a:prstGeom prst="line">
          <a:avLst/>
        </a:prstGeom>
        <a:solidFill>
          <a:schemeClr val="accent5">
            <a:hueOff val="-9214729"/>
            <a:satOff val="10313"/>
            <a:lumOff val="589"/>
            <a:alphaOff val="0"/>
          </a:schemeClr>
        </a:solidFill>
        <a:ln w="19050" cap="flat" cmpd="sng" algn="ctr">
          <a:solidFill>
            <a:schemeClr val="accent5">
              <a:hueOff val="-9214729"/>
              <a:satOff val="10313"/>
              <a:lumOff val="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272FFB-CD57-4C79-B47A-83FB624B5735}">
      <dsp:nvSpPr>
        <dsp:cNvPr id="0" name=""/>
        <dsp:cNvSpPr/>
      </dsp:nvSpPr>
      <dsp:spPr>
        <a:xfrm>
          <a:off x="0" y="1478144"/>
          <a:ext cx="3408070" cy="738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MDM solutions protect the device’s applications, data and content</a:t>
          </a:r>
        </a:p>
      </dsp:txBody>
      <dsp:txXfrm>
        <a:off x="0" y="1478144"/>
        <a:ext cx="3408070" cy="738846"/>
      </dsp:txXfrm>
    </dsp:sp>
    <dsp:sp modelId="{8D3644A3-DBC0-42C5-AD75-BAA8F0125A60}">
      <dsp:nvSpPr>
        <dsp:cNvPr id="0" name=""/>
        <dsp:cNvSpPr/>
      </dsp:nvSpPr>
      <dsp:spPr>
        <a:xfrm>
          <a:off x="0" y="2216991"/>
          <a:ext cx="3408070" cy="0"/>
        </a:xfrm>
        <a:prstGeom prst="line">
          <a:avLst/>
        </a:prstGeom>
        <a:solidFill>
          <a:schemeClr val="accent5">
            <a:hueOff val="-13822094"/>
            <a:satOff val="15469"/>
            <a:lumOff val="883"/>
            <a:alphaOff val="0"/>
          </a:schemeClr>
        </a:solidFill>
        <a:ln w="19050" cap="flat" cmpd="sng" algn="ctr">
          <a:solidFill>
            <a:schemeClr val="accent5">
              <a:hueOff val="-13822094"/>
              <a:satOff val="15469"/>
              <a:lumOff val="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B2E28-4A87-4407-982A-7E637B251452}">
      <dsp:nvSpPr>
        <dsp:cNvPr id="0" name=""/>
        <dsp:cNvSpPr/>
      </dsp:nvSpPr>
      <dsp:spPr>
        <a:xfrm>
          <a:off x="0" y="2216991"/>
          <a:ext cx="3408070" cy="738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MDM is a device-centric approach</a:t>
          </a:r>
        </a:p>
      </dsp:txBody>
      <dsp:txXfrm>
        <a:off x="0" y="2216991"/>
        <a:ext cx="3408070" cy="738846"/>
      </dsp:txXfrm>
    </dsp:sp>
    <dsp:sp modelId="{701312E4-C605-46E1-A953-1D63D2A0F070}">
      <dsp:nvSpPr>
        <dsp:cNvPr id="0" name=""/>
        <dsp:cNvSpPr/>
      </dsp:nvSpPr>
      <dsp:spPr>
        <a:xfrm>
          <a:off x="0" y="2955838"/>
          <a:ext cx="3408070" cy="0"/>
        </a:xfrm>
        <a:prstGeom prst="line">
          <a:avLst/>
        </a:prstGeom>
        <a:solidFill>
          <a:schemeClr val="accent5">
            <a:hueOff val="-18429457"/>
            <a:satOff val="20625"/>
            <a:lumOff val="1177"/>
            <a:alphaOff val="0"/>
          </a:schemeClr>
        </a:solidFill>
        <a:ln w="19050" cap="flat" cmpd="sng" algn="ctr">
          <a:solidFill>
            <a:schemeClr val="accent5">
              <a:hueOff val="-18429457"/>
              <a:satOff val="20625"/>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F503D3-E9DD-4D10-A945-222CB78B888A}">
      <dsp:nvSpPr>
        <dsp:cNvPr id="0" name=""/>
        <dsp:cNvSpPr/>
      </dsp:nvSpPr>
      <dsp:spPr>
        <a:xfrm>
          <a:off x="0" y="2955838"/>
          <a:ext cx="3408070" cy="738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MDM software can monitor behaviors and business-critical data on enrolled devices</a:t>
          </a:r>
        </a:p>
      </dsp:txBody>
      <dsp:txXfrm>
        <a:off x="0" y="2955838"/>
        <a:ext cx="3408070" cy="7388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0DC65-A6F0-4E4E-91C6-CD36B148B642}">
      <dsp:nvSpPr>
        <dsp:cNvPr id="0" name=""/>
        <dsp:cNvSpPr/>
      </dsp:nvSpPr>
      <dsp:spPr>
        <a:xfrm>
          <a:off x="0" y="1804"/>
          <a:ext cx="501686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BFC87F-142E-4A79-9F99-D98B7AF1F8D0}">
      <dsp:nvSpPr>
        <dsp:cNvPr id="0" name=""/>
        <dsp:cNvSpPr/>
      </dsp:nvSpPr>
      <dsp:spPr>
        <a:xfrm>
          <a:off x="0" y="1804"/>
          <a:ext cx="5016860" cy="615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Device tracking </a:t>
          </a:r>
          <a:endParaRPr lang="en-US" sz="1900" kern="1200"/>
        </a:p>
      </dsp:txBody>
      <dsp:txXfrm>
        <a:off x="0" y="1804"/>
        <a:ext cx="5016860" cy="615254"/>
      </dsp:txXfrm>
    </dsp:sp>
    <dsp:sp modelId="{D9117932-0CA4-4BB9-B5B2-01F9CB71BBBE}">
      <dsp:nvSpPr>
        <dsp:cNvPr id="0" name=""/>
        <dsp:cNvSpPr/>
      </dsp:nvSpPr>
      <dsp:spPr>
        <a:xfrm>
          <a:off x="0" y="617058"/>
          <a:ext cx="501686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B34B5E-7C4B-410B-B919-B80ECB280E52}">
      <dsp:nvSpPr>
        <dsp:cNvPr id="0" name=""/>
        <dsp:cNvSpPr/>
      </dsp:nvSpPr>
      <dsp:spPr>
        <a:xfrm>
          <a:off x="0" y="617058"/>
          <a:ext cx="5016860" cy="615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Mobile management</a:t>
          </a:r>
          <a:endParaRPr lang="en-US" sz="1900" kern="1200"/>
        </a:p>
      </dsp:txBody>
      <dsp:txXfrm>
        <a:off x="0" y="617058"/>
        <a:ext cx="5016860" cy="615254"/>
      </dsp:txXfrm>
    </dsp:sp>
    <dsp:sp modelId="{85E958F7-D772-4A40-93FE-39BDED15C64C}">
      <dsp:nvSpPr>
        <dsp:cNvPr id="0" name=""/>
        <dsp:cNvSpPr/>
      </dsp:nvSpPr>
      <dsp:spPr>
        <a:xfrm>
          <a:off x="0" y="1232313"/>
          <a:ext cx="501686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31CB42-AD92-4CD3-AEC6-1C5CA23D9C2D}">
      <dsp:nvSpPr>
        <dsp:cNvPr id="0" name=""/>
        <dsp:cNvSpPr/>
      </dsp:nvSpPr>
      <dsp:spPr>
        <a:xfrm>
          <a:off x="0" y="1232313"/>
          <a:ext cx="5016860" cy="615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Application security </a:t>
          </a:r>
          <a:endParaRPr lang="en-US" sz="1900" kern="1200"/>
        </a:p>
      </dsp:txBody>
      <dsp:txXfrm>
        <a:off x="0" y="1232313"/>
        <a:ext cx="5016860" cy="615254"/>
      </dsp:txXfrm>
    </dsp:sp>
    <dsp:sp modelId="{F624F847-17B4-4B56-96BA-D53973A28FCE}">
      <dsp:nvSpPr>
        <dsp:cNvPr id="0" name=""/>
        <dsp:cNvSpPr/>
      </dsp:nvSpPr>
      <dsp:spPr>
        <a:xfrm>
          <a:off x="0" y="1847567"/>
          <a:ext cx="501686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E05F6F-259D-4118-926D-30B64EB7D326}">
      <dsp:nvSpPr>
        <dsp:cNvPr id="0" name=""/>
        <dsp:cNvSpPr/>
      </dsp:nvSpPr>
      <dsp:spPr>
        <a:xfrm>
          <a:off x="0" y="1847567"/>
          <a:ext cx="5016860" cy="615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Identity and access management (IAM) </a:t>
          </a:r>
          <a:endParaRPr lang="en-US" sz="1900" kern="1200"/>
        </a:p>
      </dsp:txBody>
      <dsp:txXfrm>
        <a:off x="0" y="1847567"/>
        <a:ext cx="5016860" cy="615254"/>
      </dsp:txXfrm>
    </dsp:sp>
    <dsp:sp modelId="{A403ABBE-F524-44BE-AC7E-BEAC936E4528}">
      <dsp:nvSpPr>
        <dsp:cNvPr id="0" name=""/>
        <dsp:cNvSpPr/>
      </dsp:nvSpPr>
      <dsp:spPr>
        <a:xfrm>
          <a:off x="0" y="2462822"/>
          <a:ext cx="501686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78D2A0-C873-4E42-9311-DE296E6ED922}">
      <dsp:nvSpPr>
        <dsp:cNvPr id="0" name=""/>
        <dsp:cNvSpPr/>
      </dsp:nvSpPr>
      <dsp:spPr>
        <a:xfrm>
          <a:off x="0" y="2462822"/>
          <a:ext cx="5016860" cy="615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Endpoint security </a:t>
          </a:r>
          <a:endParaRPr lang="en-US" sz="1900" kern="1200"/>
        </a:p>
      </dsp:txBody>
      <dsp:txXfrm>
        <a:off x="0" y="2462822"/>
        <a:ext cx="5016860" cy="615254"/>
      </dsp:txXfrm>
    </dsp:sp>
    <dsp:sp modelId="{B83F796B-E06A-43F1-B2CD-233B33CD8266}">
      <dsp:nvSpPr>
        <dsp:cNvPr id="0" name=""/>
        <dsp:cNvSpPr/>
      </dsp:nvSpPr>
      <dsp:spPr>
        <a:xfrm>
          <a:off x="0" y="3078077"/>
          <a:ext cx="501686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8B66CD-72DE-43C8-AC4A-0E31B2C4A74D}">
      <dsp:nvSpPr>
        <dsp:cNvPr id="0" name=""/>
        <dsp:cNvSpPr/>
      </dsp:nvSpPr>
      <dsp:spPr>
        <a:xfrm>
          <a:off x="0" y="3078077"/>
          <a:ext cx="5016860" cy="615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Unified endpoint management</a:t>
          </a:r>
          <a:endParaRPr lang="en-US" sz="1900" kern="1200"/>
        </a:p>
      </dsp:txBody>
      <dsp:txXfrm>
        <a:off x="0" y="3078077"/>
        <a:ext cx="5016860" cy="6152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27FCDC-57C3-4DC9-9E86-753BAB186F93}" type="datetimeFigureOut">
              <a:rPr lang="en-US" smtClean="0"/>
              <a:t>6/19/2022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A4E86E-BC29-4606-B205-85712F3AA481}" type="slidenum">
              <a:rPr lang="en-US" smtClean="0"/>
              <a:t>‹#›</a:t>
            </a:fld>
            <a:endParaRPr lang="en-US"/>
          </a:p>
        </p:txBody>
      </p:sp>
    </p:spTree>
    <p:extLst>
      <p:ext uri="{BB962C8B-B14F-4D97-AF65-F5344CB8AC3E}">
        <p14:creationId xmlns:p14="http://schemas.microsoft.com/office/powerpoint/2010/main" val="866888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welcome to my presentation on how a BYOD network can work when paired with MDM (Mobile Device Management) platforms.</a:t>
            </a:r>
          </a:p>
        </p:txBody>
      </p:sp>
      <p:sp>
        <p:nvSpPr>
          <p:cNvPr id="4" name="Slide Number Placeholder 3"/>
          <p:cNvSpPr>
            <a:spLocks noGrp="1"/>
          </p:cNvSpPr>
          <p:nvPr>
            <p:ph type="sldNum" sz="quarter" idx="5"/>
          </p:nvPr>
        </p:nvSpPr>
        <p:spPr/>
        <p:txBody>
          <a:bodyPr/>
          <a:lstStyle/>
          <a:p>
            <a:fld id="{45A4E86E-BC29-4606-B205-85712F3AA481}" type="slidenum">
              <a:rPr lang="en-US" smtClean="0"/>
              <a:t>1</a:t>
            </a:fld>
            <a:endParaRPr lang="en-US"/>
          </a:p>
        </p:txBody>
      </p:sp>
    </p:spTree>
    <p:extLst>
      <p:ext uri="{BB962C8B-B14F-4D97-AF65-F5344CB8AC3E}">
        <p14:creationId xmlns:p14="http://schemas.microsoft.com/office/powerpoint/2010/main" val="1764225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just to really hit home the point about security, I have my questions and concerns. Besides finding vulnerabilities in Androids source code, what other implications does open source have on Android Devices? I’ll give a hint, there are certainly more developers that use Android, so malicious developers can create apps as well. Last, but not least, Androids are easier to modify, so what’s to stop someone from disabling core security features?  In my honest opinion, it does not appear to be a good idea to let Android devices into the workplace. However, since this is a BYOD network, this policy would defeat the purpose of what BYOD stands for. Through my research, Android devices created a murky water type situation that I couldn’t ignore and really creates a problem for a BYOD network. </a:t>
            </a:r>
          </a:p>
        </p:txBody>
      </p:sp>
      <p:sp>
        <p:nvSpPr>
          <p:cNvPr id="4" name="Slide Number Placeholder 3"/>
          <p:cNvSpPr>
            <a:spLocks noGrp="1"/>
          </p:cNvSpPr>
          <p:nvPr>
            <p:ph type="sldNum" sz="quarter" idx="5"/>
          </p:nvPr>
        </p:nvSpPr>
        <p:spPr/>
        <p:txBody>
          <a:bodyPr/>
          <a:lstStyle/>
          <a:p>
            <a:fld id="{45A4E86E-BC29-4606-B205-85712F3AA481}" type="slidenum">
              <a:rPr lang="en-US" smtClean="0"/>
              <a:t>10</a:t>
            </a:fld>
            <a:endParaRPr lang="en-US"/>
          </a:p>
        </p:txBody>
      </p:sp>
    </p:spTree>
    <p:extLst>
      <p:ext uri="{BB962C8B-B14F-4D97-AF65-F5344CB8AC3E}">
        <p14:creationId xmlns:p14="http://schemas.microsoft.com/office/powerpoint/2010/main" val="3483013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concludes my presentation. For next week, I was thinking that I can focus on some penetration testing. I wanted to create a power point demonstration on local threats. Perhaps I can get a demonstration of MDM fending off MITM attacks or OWASP ZAP scans?</a:t>
            </a:r>
          </a:p>
        </p:txBody>
      </p:sp>
      <p:sp>
        <p:nvSpPr>
          <p:cNvPr id="4" name="Slide Number Placeholder 3"/>
          <p:cNvSpPr>
            <a:spLocks noGrp="1"/>
          </p:cNvSpPr>
          <p:nvPr>
            <p:ph type="sldNum" sz="quarter" idx="5"/>
          </p:nvPr>
        </p:nvSpPr>
        <p:spPr/>
        <p:txBody>
          <a:bodyPr/>
          <a:lstStyle/>
          <a:p>
            <a:fld id="{45A4E86E-BC29-4606-B205-85712F3AA481}" type="slidenum">
              <a:rPr lang="en-US" smtClean="0"/>
              <a:t>11</a:t>
            </a:fld>
            <a:endParaRPr lang="en-US"/>
          </a:p>
        </p:txBody>
      </p:sp>
    </p:spTree>
    <p:extLst>
      <p:ext uri="{BB962C8B-B14F-4D97-AF65-F5344CB8AC3E}">
        <p14:creationId xmlns:p14="http://schemas.microsoft.com/office/powerpoint/2010/main" val="2343749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agenda today, I will be explaining MDM, recapping on iPhone security, looking into Android security, and explaining the prospects of Android and iPhone security through MDM. I will finally conclude with my questions and concerns and my ideas for next week’s presentation.</a:t>
            </a:r>
          </a:p>
        </p:txBody>
      </p:sp>
      <p:sp>
        <p:nvSpPr>
          <p:cNvPr id="4" name="Slide Number Placeholder 3"/>
          <p:cNvSpPr>
            <a:spLocks noGrp="1"/>
          </p:cNvSpPr>
          <p:nvPr>
            <p:ph type="sldNum" sz="quarter" idx="5"/>
          </p:nvPr>
        </p:nvSpPr>
        <p:spPr/>
        <p:txBody>
          <a:bodyPr/>
          <a:lstStyle/>
          <a:p>
            <a:fld id="{45A4E86E-BC29-4606-B205-85712F3AA481}" type="slidenum">
              <a:rPr lang="en-US" smtClean="0"/>
              <a:t>2</a:t>
            </a:fld>
            <a:endParaRPr lang="en-US"/>
          </a:p>
        </p:txBody>
      </p:sp>
    </p:spTree>
    <p:extLst>
      <p:ext uri="{BB962C8B-B14F-4D97-AF65-F5344CB8AC3E}">
        <p14:creationId xmlns:p14="http://schemas.microsoft.com/office/powerpoint/2010/main" val="1713849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is MDM. MDM is called Mobile Device Management and IBM has extensively labeled material on MDM. First, MDM is a software that is used to provision mobile devices. MDM is a suite that can control devices by applying software processes and security processes. MDM solutions are specifically designed to protect device’s applications pertaining to data and content, in other words CUI. One important fact to note is that MDM is a device-centric approach which means it focuses on managing the security and integrity of a user's device rather than changing the behavior of the user. Therefore, MDM is extraordinary useful because the software suite can monitor business critical data on the enrolled devices.</a:t>
            </a:r>
          </a:p>
          <a:p>
            <a:endParaRPr lang="en-US" dirty="0"/>
          </a:p>
        </p:txBody>
      </p:sp>
      <p:sp>
        <p:nvSpPr>
          <p:cNvPr id="4" name="Slide Number Placeholder 3"/>
          <p:cNvSpPr>
            <a:spLocks noGrp="1"/>
          </p:cNvSpPr>
          <p:nvPr>
            <p:ph type="sldNum" sz="quarter" idx="5"/>
          </p:nvPr>
        </p:nvSpPr>
        <p:spPr/>
        <p:txBody>
          <a:bodyPr/>
          <a:lstStyle/>
          <a:p>
            <a:fld id="{45A4E86E-BC29-4606-B205-85712F3AA481}" type="slidenum">
              <a:rPr lang="en-US" smtClean="0"/>
              <a:t>3</a:t>
            </a:fld>
            <a:endParaRPr lang="en-US"/>
          </a:p>
        </p:txBody>
      </p:sp>
    </p:spTree>
    <p:extLst>
      <p:ext uri="{BB962C8B-B14F-4D97-AF65-F5344CB8AC3E}">
        <p14:creationId xmlns:p14="http://schemas.microsoft.com/office/powerpoint/2010/main" val="252810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five areas of MDM according to IBM. There is the device tracking area which will keep track of where a user's phone travels, “Each device enrolled with or issued by an enterprise can be configured to include GPS tracking and other programs” (IBM, </a:t>
            </a:r>
            <a:r>
              <a:rPr lang="en-US" dirty="0" err="1"/>
              <a:t>n.d</a:t>
            </a:r>
            <a:r>
              <a:rPr lang="en-US" dirty="0"/>
              <a:t>). This is to ensure that if a device is stolen, it can easily be tracked to who stole it. Then, there is the mobile management area where an IT department can deploy and manage mobile devices. There is the Application Security area where security controls can actually wrap apps, meaning that IT security admins can apply security features to any app that they would like. There is also the Identity and access management area which allows users to identify themselves. For instance, a user can access an organization through single sign-on, or multifactor authentication. Last, but not least, there is the Endpoint Security (</a:t>
            </a:r>
            <a:r>
              <a:rPr lang="en-US" b="0" dirty="0"/>
              <a:t>Unified endpoint management</a:t>
            </a:r>
            <a:r>
              <a:rPr lang="en-US" dirty="0"/>
              <a:t>) area where devices such as IoT, wearables, sensors, and any device can be directly connected to a secure network that protects all devices. IBM explains that this area uses, “an agile UEM system, [where] enterprises can choose scalable solutions based on needs, whether those enterprise are covering a single operating system or various devices across different platforms, such as Apple iOS iPhone, Android, Microsoft Windows, macOS and Chrome OS” (IBM, </a:t>
            </a:r>
            <a:r>
              <a:rPr lang="en-US" dirty="0" err="1"/>
              <a:t>n.d</a:t>
            </a:r>
            <a:r>
              <a:rPr lang="en-US" dirty="0"/>
              <a:t>).</a:t>
            </a:r>
          </a:p>
        </p:txBody>
      </p:sp>
      <p:sp>
        <p:nvSpPr>
          <p:cNvPr id="4" name="Slide Number Placeholder 3"/>
          <p:cNvSpPr>
            <a:spLocks noGrp="1"/>
          </p:cNvSpPr>
          <p:nvPr>
            <p:ph type="sldNum" sz="quarter" idx="5"/>
          </p:nvPr>
        </p:nvSpPr>
        <p:spPr/>
        <p:txBody>
          <a:bodyPr/>
          <a:lstStyle/>
          <a:p>
            <a:fld id="{45A4E86E-BC29-4606-B205-85712F3AA481}" type="slidenum">
              <a:rPr lang="en-US" smtClean="0"/>
              <a:t>4</a:t>
            </a:fld>
            <a:endParaRPr lang="en-US"/>
          </a:p>
        </p:txBody>
      </p:sp>
    </p:spTree>
    <p:extLst>
      <p:ext uri="{BB962C8B-B14F-4D97-AF65-F5344CB8AC3E}">
        <p14:creationId xmlns:p14="http://schemas.microsoft.com/office/powerpoint/2010/main" val="2950098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text on the slide illustrates, there are numerous MDM service providers. Although this is not any where near close to all the MDM providers, these are some of the most notable. Using these MDM service providers, you can be assured that your mobile devices will be secure in a BYOD network. Many companies believe that BYOD are extremely dangerous to their networks. This is only the case if either the devices or the network in which the device sits is not protected. Therefore, the companies listed above can integrate with an already established network security policy or create its own. According to an article written by American Express, Adam Levin who is a former director of the New Jersey </a:t>
            </a:r>
            <a:r>
              <a:rPr lang="en-US" dirty="0" err="1"/>
              <a:t>Devision</a:t>
            </a:r>
            <a:r>
              <a:rPr lang="en-US" dirty="0"/>
              <a:t> of Consumer Affairs on Forbs wrote, “‘From my perspective, the short-term capital savings from BYOD is easily outweighed by the expense and reputational damage to an organization that’s possible when an employee clicks on malware, a phishing scam or other compromising media’” (American Express, 2014). This article was written in 2014 so think of all the new advancements of security we have had through the years. The bottom line is that a BYOD network is just as secure as any conventional network with desktop workstations.</a:t>
            </a:r>
          </a:p>
        </p:txBody>
      </p:sp>
      <p:sp>
        <p:nvSpPr>
          <p:cNvPr id="4" name="Slide Number Placeholder 3"/>
          <p:cNvSpPr>
            <a:spLocks noGrp="1"/>
          </p:cNvSpPr>
          <p:nvPr>
            <p:ph type="sldNum" sz="quarter" idx="5"/>
          </p:nvPr>
        </p:nvSpPr>
        <p:spPr/>
        <p:txBody>
          <a:bodyPr/>
          <a:lstStyle/>
          <a:p>
            <a:fld id="{45A4E86E-BC29-4606-B205-85712F3AA481}" type="slidenum">
              <a:rPr lang="en-US" smtClean="0"/>
              <a:t>5</a:t>
            </a:fld>
            <a:endParaRPr lang="en-US"/>
          </a:p>
        </p:txBody>
      </p:sp>
    </p:spTree>
    <p:extLst>
      <p:ext uri="{BB962C8B-B14F-4D97-AF65-F5344CB8AC3E}">
        <p14:creationId xmlns:p14="http://schemas.microsoft.com/office/powerpoint/2010/main" val="213323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an important fact to note is that although MDM service providers have cutting edge technology to protect mobile BYOD networks, the physical security of the device is a make-or-break idea. For instance, if a mobile device was not created with security in mind, it will be gravely vulnerable no matter what technology IBM or other MDM providers have. The reasoning for this is because IBM’s MDM suite can not modify the underlying security of a mobile device's hardware (processor, ram, speakers) or base code of the OS. MDM can only protect through identification, malware detection, VPN’s and other areas as listed in the picture above of IBM’s MDM solutions.</a:t>
            </a:r>
          </a:p>
        </p:txBody>
      </p:sp>
      <p:sp>
        <p:nvSpPr>
          <p:cNvPr id="4" name="Slide Number Placeholder 3"/>
          <p:cNvSpPr>
            <a:spLocks noGrp="1"/>
          </p:cNvSpPr>
          <p:nvPr>
            <p:ph type="sldNum" sz="quarter" idx="5"/>
          </p:nvPr>
        </p:nvSpPr>
        <p:spPr/>
        <p:txBody>
          <a:bodyPr/>
          <a:lstStyle/>
          <a:p>
            <a:fld id="{45A4E86E-BC29-4606-B205-85712F3AA481}" type="slidenum">
              <a:rPr lang="en-US" smtClean="0"/>
              <a:t>6</a:t>
            </a:fld>
            <a:endParaRPr lang="en-US"/>
          </a:p>
        </p:txBody>
      </p:sp>
    </p:spTree>
    <p:extLst>
      <p:ext uri="{BB962C8B-B14F-4D97-AF65-F5344CB8AC3E}">
        <p14:creationId xmlns:p14="http://schemas.microsoft.com/office/powerpoint/2010/main" val="349277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that iPhone security is supreme. As explained in my last presentation, the iPhone was built with 4 areas of security, Hardware, Software, Operating System, and Service security. In contrast, Android was built with security in mind as well, but also as a haven for android developer. Android is open source meaning that threat nation states such as China, Iran, Russia can openly look through the code. According to a publication from Norton (Norton Antivirus), “Apple’s iOS operating system has long been considered the more secure of the two operating systems. iOS is a closed system. Apple doesn’t release its source code to app developers, and the owners of iPhones and iPads can't easily modify the code on their phones themselves. [On the other hand,] Android devices are the opposite, relying on an open-source code, meaning that the owners of these devices can tinker with the operating system of their phones and tablets. Too much tinkering, and owners might create a weakness in their devices’ security. Then there are manufacturers themselves. If a phone maker puts out a new device with a modification to the Android operating system and there’s a vulnerability in that code, hackers will find it” (Norton, 2022). This is, of course, terrible for a BYOD network where users can modify their devices at will. It seems that if a BYOD workplace has Android devices on the network, it is a titanic security liability, companies better have renewed their cybersecurity insurance! </a:t>
            </a:r>
          </a:p>
        </p:txBody>
      </p:sp>
      <p:sp>
        <p:nvSpPr>
          <p:cNvPr id="4" name="Slide Number Placeholder 3"/>
          <p:cNvSpPr>
            <a:spLocks noGrp="1"/>
          </p:cNvSpPr>
          <p:nvPr>
            <p:ph type="sldNum" sz="quarter" idx="5"/>
          </p:nvPr>
        </p:nvSpPr>
        <p:spPr/>
        <p:txBody>
          <a:bodyPr/>
          <a:lstStyle/>
          <a:p>
            <a:fld id="{45A4E86E-BC29-4606-B205-85712F3AA481}" type="slidenum">
              <a:rPr lang="en-US" smtClean="0"/>
              <a:t>7</a:t>
            </a:fld>
            <a:endParaRPr lang="en-US"/>
          </a:p>
        </p:txBody>
      </p:sp>
    </p:spTree>
    <p:extLst>
      <p:ext uri="{BB962C8B-B14F-4D97-AF65-F5344CB8AC3E}">
        <p14:creationId xmlns:p14="http://schemas.microsoft.com/office/powerpoint/2010/main" val="3134427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Android devices are open source, this is not as big of a deal as it appears. Android still has incorporated the basic security measures to stack up against the iPhone. The Android does include Hardware Security, App Security, Operating System Security, and Runtime Security which is the same as the iPhone. Although I wouldn’t recommend ever buying or using an Android device for a BYOD network (I am partial to Apple), I have discovered that IBM’s MDM solutions do integrate with Android. As long as threat nation states do not discover a deep vulnerability such as a Zero day attacks for Android devices (which can happen to any device) Android devices in a workplace should be fine.</a:t>
            </a:r>
          </a:p>
        </p:txBody>
      </p:sp>
      <p:sp>
        <p:nvSpPr>
          <p:cNvPr id="4" name="Slide Number Placeholder 3"/>
          <p:cNvSpPr>
            <a:spLocks noGrp="1"/>
          </p:cNvSpPr>
          <p:nvPr>
            <p:ph type="sldNum" sz="quarter" idx="5"/>
          </p:nvPr>
        </p:nvSpPr>
        <p:spPr/>
        <p:txBody>
          <a:bodyPr/>
          <a:lstStyle/>
          <a:p>
            <a:fld id="{45A4E86E-BC29-4606-B205-85712F3AA481}" type="slidenum">
              <a:rPr lang="en-US" smtClean="0"/>
              <a:t>8</a:t>
            </a:fld>
            <a:endParaRPr lang="en-US"/>
          </a:p>
        </p:txBody>
      </p:sp>
    </p:spTree>
    <p:extLst>
      <p:ext uri="{BB962C8B-B14F-4D97-AF65-F5344CB8AC3E}">
        <p14:creationId xmlns:p14="http://schemas.microsoft.com/office/powerpoint/2010/main" val="4176663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Apple devices are still the best for security. Each aspect of the hardware, software, services, and operating system is chocked full of security controls. Although Android is ok for security, I am just bothered by the open-source nature of the platform. However, MDM can integrate with all devices even IoT and can implement a suite of tools and applications to make BYOD network safe. </a:t>
            </a:r>
          </a:p>
        </p:txBody>
      </p:sp>
      <p:sp>
        <p:nvSpPr>
          <p:cNvPr id="4" name="Slide Number Placeholder 3"/>
          <p:cNvSpPr>
            <a:spLocks noGrp="1"/>
          </p:cNvSpPr>
          <p:nvPr>
            <p:ph type="sldNum" sz="quarter" idx="5"/>
          </p:nvPr>
        </p:nvSpPr>
        <p:spPr/>
        <p:txBody>
          <a:bodyPr/>
          <a:lstStyle/>
          <a:p>
            <a:fld id="{45A4E86E-BC29-4606-B205-85712F3AA481}" type="slidenum">
              <a:rPr lang="en-US" smtClean="0"/>
              <a:t>9</a:t>
            </a:fld>
            <a:endParaRPr lang="en-US"/>
          </a:p>
        </p:txBody>
      </p:sp>
    </p:spTree>
    <p:extLst>
      <p:ext uri="{BB962C8B-B14F-4D97-AF65-F5344CB8AC3E}">
        <p14:creationId xmlns:p14="http://schemas.microsoft.com/office/powerpoint/2010/main" val="382481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66F1C1-6E4D-4E6B-8DFD-855A7BA77249}"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424130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66F1C1-6E4D-4E6B-8DFD-855A7BA77249}"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228308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66F1C1-6E4D-4E6B-8DFD-855A7BA77249}"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2080986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66F1C1-6E4D-4E6B-8DFD-855A7BA77249}"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5C333-BE2F-4B18-83AC-C652A71FAE4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61877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66F1C1-6E4D-4E6B-8DFD-855A7BA77249}"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2515763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66F1C1-6E4D-4E6B-8DFD-855A7BA77249}" type="datetimeFigureOut">
              <a:rPr lang="en-US" smtClean="0"/>
              <a:t>6/19/2022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265724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66F1C1-6E4D-4E6B-8DFD-855A7BA77249}" type="datetimeFigureOut">
              <a:rPr lang="en-US" smtClean="0"/>
              <a:t>6/19/2022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3988579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6F1C1-6E4D-4E6B-8DFD-855A7BA77249}"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3900890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6F1C1-6E4D-4E6B-8DFD-855A7BA77249}"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249852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6F1C1-6E4D-4E6B-8DFD-855A7BA77249}"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65197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66F1C1-6E4D-4E6B-8DFD-855A7BA77249}"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1562226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66F1C1-6E4D-4E6B-8DFD-855A7BA77249}"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3148669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66F1C1-6E4D-4E6B-8DFD-855A7BA77249}" type="datetimeFigureOut">
              <a:rPr lang="en-US" smtClean="0"/>
              <a:t>6/19/2022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259030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66F1C1-6E4D-4E6B-8DFD-855A7BA77249}" type="datetimeFigureOut">
              <a:rPr lang="en-US" smtClean="0"/>
              <a:t>6/19/2022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178021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66F1C1-6E4D-4E6B-8DFD-855A7BA77249}" type="datetimeFigureOut">
              <a:rPr lang="en-US" smtClean="0"/>
              <a:t>6/19/2022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3063014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66F1C1-6E4D-4E6B-8DFD-855A7BA77249}"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9628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66F1C1-6E4D-4E6B-8DFD-855A7BA77249}"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5C333-BE2F-4B18-83AC-C652A71FAE47}" type="slidenum">
              <a:rPr lang="en-US" smtClean="0"/>
              <a:t>‹#›</a:t>
            </a:fld>
            <a:endParaRPr lang="en-US"/>
          </a:p>
        </p:txBody>
      </p:sp>
    </p:spTree>
    <p:extLst>
      <p:ext uri="{BB962C8B-B14F-4D97-AF65-F5344CB8AC3E}">
        <p14:creationId xmlns:p14="http://schemas.microsoft.com/office/powerpoint/2010/main" val="11989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F66F1C1-6E4D-4E6B-8DFD-855A7BA77249}" type="datetimeFigureOut">
              <a:rPr lang="en-US" smtClean="0"/>
              <a:t>6/19/2022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055C333-BE2F-4B18-83AC-C652A71FAE47}" type="slidenum">
              <a:rPr lang="en-US" smtClean="0"/>
              <a:t>‹#›</a:t>
            </a:fld>
            <a:endParaRPr lang="en-US"/>
          </a:p>
        </p:txBody>
      </p:sp>
    </p:spTree>
    <p:extLst>
      <p:ext uri="{BB962C8B-B14F-4D97-AF65-F5344CB8AC3E}">
        <p14:creationId xmlns:p14="http://schemas.microsoft.com/office/powerpoint/2010/main" val="1057677419"/>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927C-14D0-78C7-FD50-6C83B304C78B}"/>
              </a:ext>
            </a:extLst>
          </p:cNvPr>
          <p:cNvSpPr>
            <a:spLocks noGrp="1"/>
          </p:cNvSpPr>
          <p:nvPr>
            <p:ph type="ctrTitle"/>
          </p:nvPr>
        </p:nvSpPr>
        <p:spPr>
          <a:xfrm>
            <a:off x="7872575" y="628651"/>
            <a:ext cx="3643150" cy="3495674"/>
          </a:xfrm>
        </p:spPr>
        <p:txBody>
          <a:bodyPr>
            <a:normAutofit/>
          </a:bodyPr>
          <a:lstStyle/>
          <a:p>
            <a:pPr algn="l"/>
            <a:r>
              <a:rPr lang="en-US" sz="4000">
                <a:latin typeface="Times New Roman" panose="02020603050405020304" pitchFamily="18" charset="0"/>
                <a:cs typeface="Times New Roman" panose="02020603050405020304" pitchFamily="18" charset="0"/>
              </a:rPr>
              <a:t>BYOD Can Work</a:t>
            </a:r>
          </a:p>
        </p:txBody>
      </p:sp>
      <p:sp>
        <p:nvSpPr>
          <p:cNvPr id="3" name="Subtitle 2">
            <a:extLst>
              <a:ext uri="{FF2B5EF4-FFF2-40B4-BE49-F238E27FC236}">
                <a16:creationId xmlns:a16="http://schemas.microsoft.com/office/drawing/2014/main" id="{FB2B7026-7971-62CF-FEA5-C92B8B46CFC4}"/>
              </a:ext>
            </a:extLst>
          </p:cNvPr>
          <p:cNvSpPr>
            <a:spLocks noGrp="1"/>
          </p:cNvSpPr>
          <p:nvPr>
            <p:ph type="subTitle" idx="1"/>
          </p:nvPr>
        </p:nvSpPr>
        <p:spPr>
          <a:xfrm>
            <a:off x="7872575" y="4286250"/>
            <a:ext cx="3709824" cy="1809750"/>
          </a:xfrm>
        </p:spPr>
        <p:txBody>
          <a:bodyPr>
            <a:normAutofit/>
          </a:bodyPr>
          <a:lstStyle/>
          <a:p>
            <a:pPr algn="l"/>
            <a:r>
              <a:rPr lang="en-US" sz="2000">
                <a:latin typeface="Times New Roman" panose="02020603050405020304" pitchFamily="18" charset="0"/>
                <a:cs typeface="Times New Roman" panose="02020603050405020304" pitchFamily="18" charset="0"/>
              </a:rPr>
              <a:t>Anthony Zatika</a:t>
            </a:r>
          </a:p>
        </p:txBody>
      </p:sp>
      <p:sp>
        <p:nvSpPr>
          <p:cNvPr id="54" name="Rectangle 47">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F93FE098-2BFD-B729-C4A5-3DABAD6EB9FF}"/>
              </a:ext>
            </a:extLst>
          </p:cNvPr>
          <p:cNvPicPr>
            <a:picLocks noChangeAspect="1"/>
          </p:cNvPicPr>
          <p:nvPr/>
        </p:nvPicPr>
        <p:blipFill rotWithShape="1">
          <a:blip r:embed="rId4">
            <a:extLst>
              <a:ext uri="{28A0092B-C50C-407E-A947-70E740481C1C}">
                <a14:useLocalDpi xmlns:a14="http://schemas.microsoft.com/office/drawing/2010/main" val="0"/>
              </a:ext>
            </a:extLst>
          </a:blip>
          <a:srcRect l="371" r="4557" b="-2"/>
          <a:stretch/>
        </p:blipFill>
        <p:spPr>
          <a:xfrm>
            <a:off x="1137490" y="1114868"/>
            <a:ext cx="5926045" cy="4628265"/>
          </a:xfrm>
          <a:prstGeom prst="rect">
            <a:avLst/>
          </a:prstGeom>
        </p:spPr>
      </p:pic>
      <p:sp>
        <p:nvSpPr>
          <p:cNvPr id="55" name="Rectangle 49">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38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A4DE-A380-9E3F-A873-236E8AE7B8F2}"/>
              </a:ext>
            </a:extLst>
          </p:cNvPr>
          <p:cNvSpPr>
            <a:spLocks noGrp="1"/>
          </p:cNvSpPr>
          <p:nvPr>
            <p:ph type="title"/>
          </p:nvPr>
        </p:nvSpPr>
        <p:spPr>
          <a:xfrm>
            <a:off x="6513534" y="609600"/>
            <a:ext cx="4754022" cy="1326321"/>
          </a:xfrm>
        </p:spPr>
        <p:txBody>
          <a:bodyPr>
            <a:normAutofit/>
          </a:bodyPr>
          <a:lstStyle/>
          <a:p>
            <a:r>
              <a:rPr lang="en-US" sz="2600"/>
              <a:t>Questions/concerns</a:t>
            </a:r>
          </a:p>
        </p:txBody>
      </p:sp>
      <p:pic>
        <p:nvPicPr>
          <p:cNvPr id="5" name="Picture 4" descr="Different coloured question marks">
            <a:extLst>
              <a:ext uri="{FF2B5EF4-FFF2-40B4-BE49-F238E27FC236}">
                <a16:creationId xmlns:a16="http://schemas.microsoft.com/office/drawing/2014/main" id="{23A78CEB-A86C-1D95-AB7E-DAF0A2183842}"/>
              </a:ext>
            </a:extLst>
          </p:cNvPr>
          <p:cNvPicPr>
            <a:picLocks noChangeAspect="1"/>
          </p:cNvPicPr>
          <p:nvPr/>
        </p:nvPicPr>
        <p:blipFill rotWithShape="1">
          <a:blip r:embed="rId4"/>
          <a:srcRect l="23307" r="26693"/>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D0C977F4-D233-E466-CBF1-887806699740}"/>
              </a:ext>
            </a:extLst>
          </p:cNvPr>
          <p:cNvSpPr>
            <a:spLocks noGrp="1"/>
          </p:cNvSpPr>
          <p:nvPr>
            <p:ph idx="1"/>
          </p:nvPr>
        </p:nvSpPr>
        <p:spPr>
          <a:xfrm>
            <a:off x="6513534" y="2096064"/>
            <a:ext cx="4754022" cy="3695136"/>
          </a:xfrm>
        </p:spPr>
        <p:txBody>
          <a:bodyPr>
            <a:normAutofit/>
          </a:bodyPr>
          <a:lstStyle/>
          <a:p>
            <a:r>
              <a:rPr lang="en-US" dirty="0"/>
              <a:t>Open Source</a:t>
            </a:r>
          </a:p>
          <a:p>
            <a:r>
              <a:rPr lang="en-US" dirty="0"/>
              <a:t>More Developers</a:t>
            </a:r>
          </a:p>
          <a:p>
            <a:r>
              <a:rPr lang="en-US" dirty="0"/>
              <a:t>Easier to Modify</a:t>
            </a:r>
          </a:p>
        </p:txBody>
      </p:sp>
      <p:cxnSp>
        <p:nvCxnSpPr>
          <p:cNvPr id="15" name="Straight Connector 8">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33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99E1A-ED50-A42B-29C3-CCA159FE1775}"/>
              </a:ext>
            </a:extLst>
          </p:cNvPr>
          <p:cNvSpPr>
            <a:spLocks noGrp="1"/>
          </p:cNvSpPr>
          <p:nvPr>
            <p:ph type="title"/>
          </p:nvPr>
        </p:nvSpPr>
        <p:spPr>
          <a:xfrm>
            <a:off x="913795" y="609600"/>
            <a:ext cx="10353761" cy="1326321"/>
          </a:xfrm>
        </p:spPr>
        <p:txBody>
          <a:bodyPr>
            <a:normAutofit/>
          </a:bodyPr>
          <a:lstStyle/>
          <a:p>
            <a:r>
              <a:rPr lang="en-US" dirty="0"/>
              <a:t>Next Week</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AFCD4E-9440-86E5-0DD9-390F287863E3}"/>
              </a:ext>
            </a:extLst>
          </p:cNvPr>
          <p:cNvSpPr>
            <a:spLocks noGrp="1"/>
          </p:cNvSpPr>
          <p:nvPr>
            <p:ph idx="1"/>
          </p:nvPr>
        </p:nvSpPr>
        <p:spPr>
          <a:xfrm>
            <a:off x="1466850" y="2463800"/>
            <a:ext cx="9247652" cy="3327400"/>
          </a:xfrm>
        </p:spPr>
        <p:txBody>
          <a:bodyPr>
            <a:normAutofit/>
          </a:bodyPr>
          <a:lstStyle/>
          <a:p>
            <a:r>
              <a:rPr lang="en-US" dirty="0"/>
              <a:t>Focus on Penetration Testing</a:t>
            </a:r>
          </a:p>
          <a:p>
            <a:r>
              <a:rPr lang="en-US" dirty="0"/>
              <a:t>Show how MDM stops local threats</a:t>
            </a:r>
          </a:p>
          <a:p>
            <a:r>
              <a:rPr lang="en-US" dirty="0"/>
              <a:t>Man in The Middle Attack Demonstration</a:t>
            </a:r>
          </a:p>
          <a:p>
            <a:r>
              <a:rPr lang="en-US" dirty="0"/>
              <a:t>OWASP ZAP vuln testing</a:t>
            </a:r>
          </a:p>
          <a:p>
            <a:endParaRPr lang="en-US" dirty="0"/>
          </a:p>
        </p:txBody>
      </p:sp>
    </p:spTree>
    <p:extLst>
      <p:ext uri="{BB962C8B-B14F-4D97-AF65-F5344CB8AC3E}">
        <p14:creationId xmlns:p14="http://schemas.microsoft.com/office/powerpoint/2010/main" val="313993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3507A-A177-0E4D-8696-E87C040E094C}"/>
              </a:ext>
            </a:extLst>
          </p:cNvPr>
          <p:cNvSpPr>
            <a:spLocks noGrp="1"/>
          </p:cNvSpPr>
          <p:nvPr>
            <p:ph type="title"/>
          </p:nvPr>
        </p:nvSpPr>
        <p:spPr>
          <a:xfrm>
            <a:off x="696686" y="1122001"/>
            <a:ext cx="3040685" cy="4613999"/>
          </a:xfrm>
        </p:spPr>
        <p:txBody>
          <a:bodyPr anchor="ctr">
            <a:normAutofit/>
          </a:bodyPr>
          <a:lstStyle/>
          <a:p>
            <a:pPr algn="l"/>
            <a:r>
              <a:rPr lang="en-US" sz="2400">
                <a:solidFill>
                  <a:srgbClr val="FFFFFF"/>
                </a:solidFill>
              </a:rPr>
              <a:t>References</a:t>
            </a:r>
          </a:p>
        </p:txBody>
      </p:sp>
      <p:sp useBgFill="1">
        <p:nvSpPr>
          <p:cNvPr id="10" name="Rectangle 9">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2305A4-8F5F-BC78-9C8B-1A470CF28167}"/>
              </a:ext>
            </a:extLst>
          </p:cNvPr>
          <p:cNvSpPr>
            <a:spLocks noGrp="1"/>
          </p:cNvSpPr>
          <p:nvPr>
            <p:ph idx="1"/>
          </p:nvPr>
        </p:nvSpPr>
        <p:spPr>
          <a:xfrm>
            <a:off x="4711641" y="1122001"/>
            <a:ext cx="6566564" cy="4761274"/>
          </a:xfrm>
        </p:spPr>
        <p:txBody>
          <a:bodyPr anchor="ctr">
            <a:normAutofit fontScale="85000" lnSpcReduction="20000"/>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Campbell, S. F. (2015, February 3).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Image from https://c2.staticflickr.com/4/3206/3030416930_d7555dcd9e.jpg.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Flickr. Retrieved June 19, 2022, from https://www.flickr.com/photos/samuelfcampbell2003/16432765042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Droidviews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DroidViews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(2022, June 18). Retrieved June 19, 2022, from https://www.droidviews.com/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Invest in Holland helps foreign business set up in the Netherlands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NFIA. (2022, March 30). Retrieved June 19, 2022, from https://investinholland.com/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Is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Byod</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 dangerous policy for small businesses?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Business Class: Trends and Insights | American Express. (n.d.). Retrieved June 19, 2022, from https://www.americanexpress.com/en-us/business/trends-and-insights/articles/is-byod-a-dangerous-policy-for-small-businesses/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ManageEngine. (n.d.).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Features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ManageEngine Endpoint Central features | Unified Endpoint Management Software. Retrieved June 19, 2022, from https://www.manageengine.com/products/desktop-central/features.html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Understand the news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Vox. (n.d.). Retrieved June 19, 2022, from https://www.vox.com/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What is Mobile Device Management (MDM)?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IBM. (n.d.). Retrieved June 19, 2022, from https://www.ibm.com/topics/mobile-device-management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358912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141D-FA9C-D885-53D7-7DA547C9DA43}"/>
              </a:ext>
            </a:extLst>
          </p:cNvPr>
          <p:cNvSpPr>
            <a:spLocks noGrp="1"/>
          </p:cNvSpPr>
          <p:nvPr>
            <p:ph type="title"/>
          </p:nvPr>
        </p:nvSpPr>
        <p:spPr>
          <a:xfrm>
            <a:off x="913795" y="609600"/>
            <a:ext cx="10353761" cy="1326321"/>
          </a:xfrm>
        </p:spPr>
        <p:txBody>
          <a:bodyPr>
            <a:normAutofit/>
          </a:bodyPr>
          <a:lstStyle/>
          <a:p>
            <a:r>
              <a:rPr lang="en-US">
                <a:latin typeface="Times New Roman" panose="02020603050405020304" pitchFamily="18" charset="0"/>
                <a:cs typeface="Times New Roman" panose="02020603050405020304" pitchFamily="18" charset="0"/>
              </a:rPr>
              <a:t>Agenda</a:t>
            </a:r>
          </a:p>
        </p:txBody>
      </p:sp>
      <p:sp>
        <p:nvSpPr>
          <p:cNvPr id="16" name="Rectangle 15">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4CF50796-3E9F-776C-8AFF-EE955EF63540}"/>
              </a:ext>
            </a:extLst>
          </p:cNvPr>
          <p:cNvGraphicFramePr>
            <a:graphicFrameLocks noGrp="1"/>
          </p:cNvGraphicFramePr>
          <p:nvPr>
            <p:ph idx="1"/>
            <p:extLst>
              <p:ext uri="{D42A27DB-BD31-4B8C-83A1-F6EECF244321}">
                <p14:modId xmlns:p14="http://schemas.microsoft.com/office/powerpoint/2010/main" val="2631955669"/>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7686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2110-768C-C1F2-DA99-F63306CA715C}"/>
              </a:ext>
            </a:extLst>
          </p:cNvPr>
          <p:cNvSpPr>
            <a:spLocks noGrp="1"/>
          </p:cNvSpPr>
          <p:nvPr>
            <p:ph type="title"/>
          </p:nvPr>
        </p:nvSpPr>
        <p:spPr>
          <a:xfrm>
            <a:off x="7892142" y="609600"/>
            <a:ext cx="3375413" cy="1326321"/>
          </a:xfrm>
        </p:spPr>
        <p:txBody>
          <a:bodyPr>
            <a:normAutofit/>
          </a:bodyPr>
          <a:lstStyle/>
          <a:p>
            <a:pPr algn="l"/>
            <a:r>
              <a:rPr lang="en-US" sz="2800">
                <a:latin typeface="Times New Roman" panose="02020603050405020304" pitchFamily="18" charset="0"/>
                <a:cs typeface="Times New Roman" panose="02020603050405020304" pitchFamily="18" charset="0"/>
              </a:rPr>
              <a:t>What is mdm</a:t>
            </a:r>
          </a:p>
        </p:txBody>
      </p:sp>
      <p:sp>
        <p:nvSpPr>
          <p:cNvPr id="32" name="Rectangle 31">
            <a:extLst>
              <a:ext uri="{FF2B5EF4-FFF2-40B4-BE49-F238E27FC236}">
                <a16:creationId xmlns:a16="http://schemas.microsoft.com/office/drawing/2014/main" id="{5DE7B202-C50B-4900-B66E-4405273C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A5558917-685C-7A91-39AF-2A8ED046F43B}"/>
              </a:ext>
            </a:extLst>
          </p:cNvPr>
          <p:cNvPicPr>
            <a:picLocks noChangeAspect="1"/>
          </p:cNvPicPr>
          <p:nvPr/>
        </p:nvPicPr>
        <p:blipFill rotWithShape="1">
          <a:blip r:embed="rId4">
            <a:extLst>
              <a:ext uri="{28A0092B-C50C-407E-A947-70E740481C1C}">
                <a14:useLocalDpi xmlns:a14="http://schemas.microsoft.com/office/drawing/2010/main" val="0"/>
              </a:ext>
            </a:extLst>
          </a:blip>
          <a:srcRect l="13155" r="13860" b="-2"/>
          <a:stretch/>
        </p:blipFill>
        <p:spPr>
          <a:xfrm>
            <a:off x="1137490" y="1114868"/>
            <a:ext cx="5926045" cy="4628265"/>
          </a:xfrm>
          <a:prstGeom prst="rect">
            <a:avLst/>
          </a:prstGeom>
          <a:scene3d>
            <a:camera prst="orthographicFront"/>
            <a:lightRig rig="twoPt" dir="t">
              <a:rot lat="0" lon="0" rev="7200000"/>
            </a:lightRig>
          </a:scene3d>
          <a:sp3d>
            <a:bevelT w="25400" h="19050"/>
          </a:sp3d>
        </p:spPr>
      </p:pic>
      <p:sp>
        <p:nvSpPr>
          <p:cNvPr id="34" name="Rectangle 33">
            <a:extLst>
              <a:ext uri="{FF2B5EF4-FFF2-40B4-BE49-F238E27FC236}">
                <a16:creationId xmlns:a16="http://schemas.microsoft.com/office/drawing/2014/main" id="{8F7C81A9-037D-4D51-AB3A-FC9786B32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
            <a:extLst>
              <a:ext uri="{FF2B5EF4-FFF2-40B4-BE49-F238E27FC236}">
                <a16:creationId xmlns:a16="http://schemas.microsoft.com/office/drawing/2014/main" id="{7A5B0925-0738-281F-EB53-CFCCE10DB471}"/>
              </a:ext>
            </a:extLst>
          </p:cNvPr>
          <p:cNvGraphicFramePr>
            <a:graphicFrameLocks noGrp="1"/>
          </p:cNvGraphicFramePr>
          <p:nvPr>
            <p:ph idx="1"/>
            <p:extLst>
              <p:ext uri="{D42A27DB-BD31-4B8C-83A1-F6EECF244321}">
                <p14:modId xmlns:p14="http://schemas.microsoft.com/office/powerpoint/2010/main" val="3850481568"/>
              </p:ext>
            </p:extLst>
          </p:nvPr>
        </p:nvGraphicFramePr>
        <p:xfrm>
          <a:off x="7859487" y="2096064"/>
          <a:ext cx="3408070" cy="36951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39770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F032-CA94-8685-D686-3FBA58CDD4EB}"/>
              </a:ext>
            </a:extLst>
          </p:cNvPr>
          <p:cNvSpPr>
            <a:spLocks noGrp="1"/>
          </p:cNvSpPr>
          <p:nvPr>
            <p:ph type="title"/>
          </p:nvPr>
        </p:nvSpPr>
        <p:spPr>
          <a:xfrm>
            <a:off x="913795" y="609600"/>
            <a:ext cx="10353761" cy="1326321"/>
          </a:xfrm>
        </p:spPr>
        <p:txBody>
          <a:bodyPr>
            <a:normAutofit/>
          </a:bodyPr>
          <a:lstStyle/>
          <a:p>
            <a:r>
              <a:rPr lang="en-US" dirty="0">
                <a:latin typeface="Times New Roman" panose="02020603050405020304" pitchFamily="18" charset="0"/>
                <a:cs typeface="Times New Roman" panose="02020603050405020304" pitchFamily="18" charset="0"/>
              </a:rPr>
              <a:t>MDM is split into 5 parts</a:t>
            </a:r>
          </a:p>
        </p:txBody>
      </p:sp>
      <p:pic>
        <p:nvPicPr>
          <p:cNvPr id="5" name="Picture 4" descr="Diagram&#10;&#10;Description automatically generated">
            <a:extLst>
              <a:ext uri="{FF2B5EF4-FFF2-40B4-BE49-F238E27FC236}">
                <a16:creationId xmlns:a16="http://schemas.microsoft.com/office/drawing/2014/main" id="{3A22DD77-A6AA-852E-3E92-FA802180D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8" y="2441091"/>
            <a:ext cx="4833257" cy="3032868"/>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graphicFrame>
        <p:nvGraphicFramePr>
          <p:cNvPr id="7" name="Content Placeholder 2">
            <a:extLst>
              <a:ext uri="{FF2B5EF4-FFF2-40B4-BE49-F238E27FC236}">
                <a16:creationId xmlns:a16="http://schemas.microsoft.com/office/drawing/2014/main" id="{39B69BCA-8638-9175-9F5D-2579D29A32D7}"/>
              </a:ext>
            </a:extLst>
          </p:cNvPr>
          <p:cNvGraphicFramePr>
            <a:graphicFrameLocks noGrp="1"/>
          </p:cNvGraphicFramePr>
          <p:nvPr>
            <p:ph idx="1"/>
            <p:extLst>
              <p:ext uri="{D42A27DB-BD31-4B8C-83A1-F6EECF244321}">
                <p14:modId xmlns:p14="http://schemas.microsoft.com/office/powerpoint/2010/main" val="2634603885"/>
              </p:ext>
            </p:extLst>
          </p:nvPr>
        </p:nvGraphicFramePr>
        <p:xfrm>
          <a:off x="6250695" y="2096064"/>
          <a:ext cx="5016860" cy="36951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5706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0" name="Rectangle 15">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 sky, city&#10;&#10;Description automatically generated">
            <a:extLst>
              <a:ext uri="{FF2B5EF4-FFF2-40B4-BE49-F238E27FC236}">
                <a16:creationId xmlns:a16="http://schemas.microsoft.com/office/drawing/2014/main" id="{87F6B755-8F88-B465-1076-9AFEBEE0EB3E}"/>
              </a:ext>
            </a:extLst>
          </p:cNvPr>
          <p:cNvPicPr>
            <a:picLocks noChangeAspect="1"/>
          </p:cNvPicPr>
          <p:nvPr/>
        </p:nvPicPr>
        <p:blipFill rotWithShape="1">
          <a:blip r:embed="rId4">
            <a:extLst>
              <a:ext uri="{28A0092B-C50C-407E-A947-70E740481C1C}">
                <a14:useLocalDpi xmlns:a14="http://schemas.microsoft.com/office/drawing/2010/main" val="0"/>
              </a:ext>
            </a:extLst>
          </a:blip>
          <a:srcRect r="-3" b="9639"/>
          <a:stretch/>
        </p:blipFill>
        <p:spPr>
          <a:xfrm>
            <a:off x="1" y="1"/>
            <a:ext cx="4477743" cy="2285999"/>
          </a:xfrm>
          <a:prstGeom prst="rect">
            <a:avLst/>
          </a:prstGeom>
        </p:spPr>
      </p:pic>
      <p:pic>
        <p:nvPicPr>
          <p:cNvPr id="11" name="Picture 10" descr="A picture containing text, orange, rack, stack&#10;&#10;Description automatically generated">
            <a:extLst>
              <a:ext uri="{FF2B5EF4-FFF2-40B4-BE49-F238E27FC236}">
                <a16:creationId xmlns:a16="http://schemas.microsoft.com/office/drawing/2014/main" id="{3E11BE21-9836-7CDC-47D2-CD70AFB870FB}"/>
              </a:ext>
            </a:extLst>
          </p:cNvPr>
          <p:cNvPicPr>
            <a:picLocks noChangeAspect="1"/>
          </p:cNvPicPr>
          <p:nvPr/>
        </p:nvPicPr>
        <p:blipFill rotWithShape="1">
          <a:blip r:embed="rId5">
            <a:extLst>
              <a:ext uri="{28A0092B-C50C-407E-A947-70E740481C1C}">
                <a14:useLocalDpi xmlns:a14="http://schemas.microsoft.com/office/drawing/2010/main" val="0"/>
              </a:ext>
            </a:extLst>
          </a:blip>
          <a:srcRect t="4623" r="-4" b="15020"/>
          <a:stretch/>
        </p:blipFill>
        <p:spPr>
          <a:xfrm>
            <a:off x="9382" y="2285999"/>
            <a:ext cx="4480168" cy="2286000"/>
          </a:xfrm>
          <a:prstGeom prst="rect">
            <a:avLst/>
          </a:prstGeom>
        </p:spPr>
      </p:pic>
      <p:sp>
        <p:nvSpPr>
          <p:cNvPr id="18" name="Rectangle 17">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71700"/>
            <a:ext cx="4480560" cy="1645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D494D9C2-105D-1842-144D-08DF8AB7A5B4}"/>
              </a:ext>
            </a:extLst>
          </p:cNvPr>
          <p:cNvPicPr>
            <a:picLocks noChangeAspect="1"/>
          </p:cNvPicPr>
          <p:nvPr/>
        </p:nvPicPr>
        <p:blipFill rotWithShape="1">
          <a:blip r:embed="rId6">
            <a:extLst>
              <a:ext uri="{28A0092B-C50C-407E-A947-70E740481C1C}">
                <a14:useLocalDpi xmlns:a14="http://schemas.microsoft.com/office/drawing/2010/main" val="0"/>
              </a:ext>
            </a:extLst>
          </a:blip>
          <a:srcRect t="9297" r="-4" b="-4"/>
          <a:stretch/>
        </p:blipFill>
        <p:spPr>
          <a:xfrm>
            <a:off x="2" y="4572000"/>
            <a:ext cx="4480560" cy="2286000"/>
          </a:xfrm>
          <a:prstGeom prst="rect">
            <a:avLst/>
          </a:prstGeom>
        </p:spPr>
      </p:pic>
      <p:sp>
        <p:nvSpPr>
          <p:cNvPr id="31" name="Rectangle 19">
            <a:extLst>
              <a:ext uri="{FF2B5EF4-FFF2-40B4-BE49-F238E27FC236}">
                <a16:creationId xmlns:a16="http://schemas.microsoft.com/office/drawing/2014/main" id="{4DEC408B-A712-4378-B702-159DDE4FC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457699"/>
            <a:ext cx="4480560" cy="1645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uilding, stone&#10;&#10;Description automatically generated">
            <a:extLst>
              <a:ext uri="{FF2B5EF4-FFF2-40B4-BE49-F238E27FC236}">
                <a16:creationId xmlns:a16="http://schemas.microsoft.com/office/drawing/2014/main" id="{592BCC51-06AF-0023-4851-80CD6E7D97C4}"/>
              </a:ext>
            </a:extLst>
          </p:cNvPr>
          <p:cNvPicPr>
            <a:picLocks noChangeAspect="1"/>
          </p:cNvPicPr>
          <p:nvPr/>
        </p:nvPicPr>
        <p:blipFill rotWithShape="1">
          <a:blip r:embed="rId7">
            <a:alphaModFix amt="40000"/>
            <a:extLst>
              <a:ext uri="{28A0092B-C50C-407E-A947-70E740481C1C}">
                <a14:useLocalDpi xmlns:a14="http://schemas.microsoft.com/office/drawing/2010/main" val="0"/>
              </a:ext>
            </a:extLst>
          </a:blip>
          <a:srcRect l="15291" r="291"/>
          <a:stretch/>
        </p:blipFill>
        <p:spPr>
          <a:xfrm>
            <a:off x="4599773" y="188"/>
            <a:ext cx="7592227" cy="6857624"/>
          </a:xfrm>
          <a:prstGeom prst="rect">
            <a:avLst/>
          </a:prstGeom>
        </p:spPr>
      </p:pic>
      <p:sp>
        <p:nvSpPr>
          <p:cNvPr id="2" name="Title 1">
            <a:extLst>
              <a:ext uri="{FF2B5EF4-FFF2-40B4-BE49-F238E27FC236}">
                <a16:creationId xmlns:a16="http://schemas.microsoft.com/office/drawing/2014/main" id="{7E60FDB2-C80F-B642-392C-4CB049A430CE}"/>
              </a:ext>
            </a:extLst>
          </p:cNvPr>
          <p:cNvSpPr>
            <a:spLocks noGrp="1"/>
          </p:cNvSpPr>
          <p:nvPr>
            <p:ph type="title"/>
          </p:nvPr>
        </p:nvSpPr>
        <p:spPr>
          <a:xfrm>
            <a:off x="5100824" y="685800"/>
            <a:ext cx="6176776" cy="1485900"/>
          </a:xfrm>
        </p:spPr>
        <p:txBody>
          <a:bodyPr>
            <a:normAutofit/>
          </a:bodyPr>
          <a:lstStyle/>
          <a:p>
            <a:r>
              <a:rPr lang="en-US">
                <a:latin typeface="Times New Roman" panose="02020603050405020304" pitchFamily="18" charset="0"/>
                <a:cs typeface="Times New Roman" panose="02020603050405020304" pitchFamily="18" charset="0"/>
              </a:rPr>
              <a:t>MDM service providers</a:t>
            </a:r>
            <a:endParaRPr lang="en-US" dirty="0">
              <a:latin typeface="Times New Roman" panose="02020603050405020304" pitchFamily="18" charset="0"/>
              <a:cs typeface="Times New Roman" panose="02020603050405020304" pitchFamily="18" charset="0"/>
            </a:endParaRPr>
          </a:p>
        </p:txBody>
      </p:sp>
      <p:sp>
        <p:nvSpPr>
          <p:cNvPr id="32" name="Rectangle 21">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7745" y="376"/>
            <a:ext cx="16459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005A8036-41D2-7473-B0B5-2E1B9C27AD47}"/>
              </a:ext>
            </a:extLst>
          </p:cNvPr>
          <p:cNvSpPr>
            <a:spLocks noGrp="1"/>
          </p:cNvSpPr>
          <p:nvPr>
            <p:ph idx="1"/>
          </p:nvPr>
        </p:nvSpPr>
        <p:spPr>
          <a:xfrm>
            <a:off x="5100824" y="2286000"/>
            <a:ext cx="6176776" cy="3581400"/>
          </a:xfrm>
        </p:spPr>
        <p:txBody>
          <a:bodyPr>
            <a:normAutofit/>
          </a:bodyPr>
          <a:lstStyle/>
          <a:p>
            <a:r>
              <a:rPr lang="en-US">
                <a:latin typeface="Times New Roman" panose="02020603050405020304" pitchFamily="18" charset="0"/>
                <a:cs typeface="Times New Roman" panose="02020603050405020304" pitchFamily="18" charset="0"/>
              </a:rPr>
              <a:t>Cisco Meraki</a:t>
            </a:r>
          </a:p>
          <a:p>
            <a:r>
              <a:rPr lang="en-US">
                <a:latin typeface="Times New Roman" panose="02020603050405020304" pitchFamily="18" charset="0"/>
                <a:cs typeface="Times New Roman" panose="02020603050405020304" pitchFamily="18" charset="0"/>
              </a:rPr>
              <a:t>Citrix Systems</a:t>
            </a:r>
          </a:p>
          <a:p>
            <a:r>
              <a:rPr lang="en-US">
                <a:latin typeface="Times New Roman" panose="02020603050405020304" pitchFamily="18" charset="0"/>
                <a:cs typeface="Times New Roman" panose="02020603050405020304" pitchFamily="18" charset="0"/>
              </a:rPr>
              <a:t>IBM</a:t>
            </a:r>
          </a:p>
          <a:p>
            <a:r>
              <a:rPr lang="en-US">
                <a:latin typeface="Times New Roman" panose="02020603050405020304" pitchFamily="18" charset="0"/>
                <a:cs typeface="Times New Roman" panose="02020603050405020304" pitchFamily="18" charset="0"/>
              </a:rPr>
              <a:t>Amazon Web Services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096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4245-6719-4850-26B6-21F2C7FEDE6D}"/>
              </a:ext>
            </a:extLst>
          </p:cNvPr>
          <p:cNvSpPr>
            <a:spLocks noGrp="1"/>
          </p:cNvSpPr>
          <p:nvPr>
            <p:ph type="title"/>
          </p:nvPr>
        </p:nvSpPr>
        <p:spPr>
          <a:xfrm>
            <a:off x="643467" y="643467"/>
            <a:ext cx="3361498" cy="1267810"/>
          </a:xfrm>
        </p:spPr>
        <p:txBody>
          <a:bodyPr anchor="b">
            <a:normAutofit/>
          </a:bodyPr>
          <a:lstStyle/>
          <a:p>
            <a:pPr algn="l"/>
            <a:r>
              <a:rPr lang="en-US" sz="2400" dirty="0">
                <a:latin typeface="Times New Roman" panose="02020603050405020304" pitchFamily="18" charset="0"/>
                <a:cs typeface="Times New Roman" panose="02020603050405020304" pitchFamily="18" charset="0"/>
              </a:rPr>
              <a:t>Physical Security</a:t>
            </a:r>
          </a:p>
        </p:txBody>
      </p:sp>
      <p:sp>
        <p:nvSpPr>
          <p:cNvPr id="3" name="Content Placeholder 2">
            <a:extLst>
              <a:ext uri="{FF2B5EF4-FFF2-40B4-BE49-F238E27FC236}">
                <a16:creationId xmlns:a16="http://schemas.microsoft.com/office/drawing/2014/main" id="{518081CC-A3BD-E2D8-AE9D-30714C407795}"/>
              </a:ext>
            </a:extLst>
          </p:cNvPr>
          <p:cNvSpPr>
            <a:spLocks noGrp="1"/>
          </p:cNvSpPr>
          <p:nvPr>
            <p:ph idx="1"/>
          </p:nvPr>
        </p:nvSpPr>
        <p:spPr>
          <a:xfrm>
            <a:off x="643467" y="2096063"/>
            <a:ext cx="3361498" cy="4028512"/>
          </a:xfrm>
        </p:spPr>
        <p:txBody>
          <a:bodyPr>
            <a:normAutofit/>
          </a:bodyPr>
          <a:lstStyle/>
          <a:p>
            <a:r>
              <a:rPr lang="en-US" sz="1400" dirty="0">
                <a:latin typeface="Times New Roman" panose="02020603050405020304" pitchFamily="18" charset="0"/>
                <a:cs typeface="Times New Roman" panose="02020603050405020304" pitchFamily="18" charset="0"/>
              </a:rPr>
              <a:t>iPhone</a:t>
            </a:r>
          </a:p>
          <a:p>
            <a:r>
              <a:rPr lang="en-US" sz="1400" dirty="0">
                <a:latin typeface="Times New Roman" panose="02020603050405020304" pitchFamily="18" charset="0"/>
                <a:cs typeface="Times New Roman" panose="02020603050405020304" pitchFamily="18" charset="0"/>
              </a:rPr>
              <a:t>Android</a:t>
            </a:r>
          </a:p>
          <a:p>
            <a:r>
              <a:rPr lang="en-US" sz="1400" dirty="0">
                <a:latin typeface="Times New Roman" panose="02020603050405020304" pitchFamily="18" charset="0"/>
                <a:cs typeface="Times New Roman" panose="02020603050405020304" pitchFamily="18" charset="0"/>
              </a:rPr>
              <a:t>Mac</a:t>
            </a:r>
          </a:p>
          <a:p>
            <a:r>
              <a:rPr lang="en-US" sz="1400" dirty="0">
                <a:latin typeface="Times New Roman" panose="02020603050405020304" pitchFamily="18" charset="0"/>
                <a:cs typeface="Times New Roman" panose="02020603050405020304" pitchFamily="18" charset="0"/>
              </a:rPr>
              <a:t>Windows</a:t>
            </a:r>
          </a:p>
        </p:txBody>
      </p:sp>
      <p:sp>
        <p:nvSpPr>
          <p:cNvPr id="15" name="Rectangle 14">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A848584-AAC8-72CB-7CF1-7484A5549B2A}"/>
              </a:ext>
            </a:extLst>
          </p:cNvPr>
          <p:cNvPicPr>
            <a:picLocks noChangeAspect="1"/>
          </p:cNvPicPr>
          <p:nvPr/>
        </p:nvPicPr>
        <p:blipFill>
          <a:blip r:embed="rId4"/>
          <a:stretch>
            <a:fillRect/>
          </a:stretch>
        </p:blipFill>
        <p:spPr>
          <a:xfrm>
            <a:off x="5170931" y="1815616"/>
            <a:ext cx="5895257" cy="3257129"/>
          </a:xfrm>
          <a:prstGeom prst="rect">
            <a:avLst/>
          </a:prstGeom>
        </p:spPr>
      </p:pic>
    </p:spTree>
    <p:extLst>
      <p:ext uri="{BB962C8B-B14F-4D97-AF65-F5344CB8AC3E}">
        <p14:creationId xmlns:p14="http://schemas.microsoft.com/office/powerpoint/2010/main" val="2287531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08C0F-E744-85C2-4A42-E2A2D07C29D3}"/>
              </a:ext>
            </a:extLst>
          </p:cNvPr>
          <p:cNvSpPr>
            <a:spLocks noGrp="1"/>
          </p:cNvSpPr>
          <p:nvPr>
            <p:ph type="title"/>
          </p:nvPr>
        </p:nvSpPr>
        <p:spPr>
          <a:xfrm>
            <a:off x="913796" y="927100"/>
            <a:ext cx="3418766" cy="4616450"/>
          </a:xfrm>
        </p:spPr>
        <p:txBody>
          <a:bodyPr>
            <a:normAutofit/>
          </a:bodyPr>
          <a:lstStyle/>
          <a:p>
            <a:r>
              <a:rPr lang="en-US">
                <a:latin typeface="Times New Roman" panose="02020603050405020304" pitchFamily="18" charset="0"/>
                <a:cs typeface="Times New Roman" panose="02020603050405020304" pitchFamily="18" charset="0"/>
              </a:rPr>
              <a:t>Apple, android security</a:t>
            </a:r>
          </a:p>
        </p:txBody>
      </p:sp>
      <p:cxnSp>
        <p:nvCxnSpPr>
          <p:cNvPr id="19" name="Straight Connector 18">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AF9B36-CD5E-BEAA-0E40-C130083C0890}"/>
              </a:ext>
            </a:extLst>
          </p:cNvPr>
          <p:cNvSpPr>
            <a:spLocks noGrp="1"/>
          </p:cNvSpPr>
          <p:nvPr>
            <p:ph idx="1"/>
          </p:nvPr>
        </p:nvSpPr>
        <p:spPr>
          <a:xfrm>
            <a:off x="4976029" y="971549"/>
            <a:ext cx="6291528" cy="4616450"/>
          </a:xfrm>
        </p:spPr>
        <p:txBody>
          <a:bodyPr anchor="ctr">
            <a:normAutofit/>
          </a:bodyPr>
          <a:lstStyle/>
          <a:p>
            <a:pPr>
              <a:lnSpc>
                <a:spcPct val="110000"/>
              </a:lnSpc>
            </a:pPr>
            <a:r>
              <a:rPr lang="en-US">
                <a:latin typeface="Times New Roman" panose="02020603050405020304" pitchFamily="18" charset="0"/>
                <a:cs typeface="Times New Roman" panose="02020603050405020304" pitchFamily="18" charset="0"/>
              </a:rPr>
              <a:t>iPhone security is supreme.</a:t>
            </a:r>
          </a:p>
          <a:p>
            <a:pPr>
              <a:lnSpc>
                <a:spcPct val="110000"/>
              </a:lnSpc>
            </a:pPr>
            <a:r>
              <a:rPr lang="en-US">
                <a:latin typeface="Times New Roman" panose="02020603050405020304" pitchFamily="18" charset="0"/>
                <a:cs typeface="Times New Roman" panose="02020603050405020304" pitchFamily="18" charset="0"/>
              </a:rPr>
              <a:t>4 areas of security, Hardware, Software, Operating System, and Services</a:t>
            </a:r>
          </a:p>
          <a:p>
            <a:pPr>
              <a:lnSpc>
                <a:spcPct val="110000"/>
              </a:lnSpc>
            </a:pPr>
            <a:endParaRPr lang="en-US">
              <a:latin typeface="Times New Roman" panose="02020603050405020304" pitchFamily="18" charset="0"/>
              <a:cs typeface="Times New Roman" panose="02020603050405020304" pitchFamily="18" charset="0"/>
            </a:endParaRPr>
          </a:p>
          <a:p>
            <a:pPr>
              <a:lnSpc>
                <a:spcPct val="110000"/>
              </a:lnSpc>
            </a:pPr>
            <a:r>
              <a:rPr lang="en-US">
                <a:latin typeface="Times New Roman" panose="02020603050405020304" pitchFamily="18" charset="0"/>
                <a:cs typeface="Times New Roman" panose="02020603050405020304" pitchFamily="18" charset="0"/>
              </a:rPr>
              <a:t>Android security is good, not supreme.</a:t>
            </a:r>
          </a:p>
          <a:p>
            <a:pPr>
              <a:lnSpc>
                <a:spcPct val="110000"/>
              </a:lnSpc>
            </a:pPr>
            <a:r>
              <a:rPr lang="en-US">
                <a:latin typeface="Times New Roman" panose="02020603050405020304" pitchFamily="18" charset="0"/>
                <a:cs typeface="Times New Roman" panose="02020603050405020304" pitchFamily="18" charset="0"/>
              </a:rPr>
              <a:t>Android is open source</a:t>
            </a:r>
          </a:p>
          <a:p>
            <a:pPr>
              <a:lnSpc>
                <a:spcPct val="110000"/>
              </a:lnSpc>
            </a:pPr>
            <a:r>
              <a:rPr lang="en-US">
                <a:latin typeface="Times New Roman" panose="02020603050405020304" pitchFamily="18" charset="0"/>
                <a:cs typeface="Times New Roman" panose="02020603050405020304" pitchFamily="18" charset="0"/>
              </a:rPr>
              <a:t>Designed for users and developers</a:t>
            </a:r>
          </a:p>
          <a:p>
            <a:pPr>
              <a:lnSpc>
                <a:spcPct val="110000"/>
              </a:lnSpc>
            </a:pPr>
            <a:r>
              <a:rPr lang="en-US">
                <a:latin typeface="Times New Roman" panose="02020603050405020304" pitchFamily="18" charset="0"/>
                <a:cs typeface="Times New Roman" panose="02020603050405020304" pitchFamily="18" charset="0"/>
              </a:rPr>
              <a:t>Hardware security</a:t>
            </a:r>
          </a:p>
          <a:p>
            <a:pPr>
              <a:lnSpc>
                <a:spcPct val="110000"/>
              </a:lnSpc>
            </a:pPr>
            <a:r>
              <a:rPr lang="en-US">
                <a:latin typeface="Times New Roman" panose="02020603050405020304" pitchFamily="18" charset="0"/>
                <a:cs typeface="Times New Roman" panose="02020603050405020304" pitchFamily="18" charset="0"/>
              </a:rPr>
              <a:t>Operating System Security</a:t>
            </a:r>
          </a:p>
          <a:p>
            <a:pPr>
              <a:lnSpc>
                <a:spcPct val="110000"/>
              </a:lnSpc>
            </a:pPr>
            <a:r>
              <a:rPr lang="en-US">
                <a:latin typeface="Times New Roman" panose="02020603050405020304" pitchFamily="18" charset="0"/>
                <a:cs typeface="Times New Roman" panose="02020603050405020304" pitchFamily="18" charset="0"/>
              </a:rPr>
              <a:t>Runtime Security</a:t>
            </a:r>
          </a:p>
        </p:txBody>
      </p:sp>
    </p:spTree>
    <p:extLst>
      <p:ext uri="{BB962C8B-B14F-4D97-AF65-F5344CB8AC3E}">
        <p14:creationId xmlns:p14="http://schemas.microsoft.com/office/powerpoint/2010/main" val="2053054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0BC5-B77C-D449-01EA-E27DA5DA4626}"/>
              </a:ext>
            </a:extLst>
          </p:cNvPr>
          <p:cNvSpPr>
            <a:spLocks noGrp="1"/>
          </p:cNvSpPr>
          <p:nvPr>
            <p:ph type="title"/>
          </p:nvPr>
        </p:nvSpPr>
        <p:spPr>
          <a:xfrm>
            <a:off x="8154444" y="609600"/>
            <a:ext cx="3113112" cy="1326321"/>
          </a:xfrm>
        </p:spPr>
        <p:txBody>
          <a:bodyPr>
            <a:normAutofit/>
          </a:bodyPr>
          <a:lstStyle/>
          <a:p>
            <a:pPr algn="l"/>
            <a:r>
              <a:rPr lang="en-US"/>
              <a:t>Android liability</a:t>
            </a:r>
          </a:p>
        </p:txBody>
      </p:sp>
      <p:pic>
        <p:nvPicPr>
          <p:cNvPr id="5" name="Picture 4" descr="Icon&#10;&#10;Description automatically generated">
            <a:extLst>
              <a:ext uri="{FF2B5EF4-FFF2-40B4-BE49-F238E27FC236}">
                <a16:creationId xmlns:a16="http://schemas.microsoft.com/office/drawing/2014/main" id="{6ABA4A77-4251-9F97-2B0D-9563132C78BA}"/>
              </a:ext>
            </a:extLst>
          </p:cNvPr>
          <p:cNvPicPr>
            <a:picLocks noChangeAspect="1"/>
          </p:cNvPicPr>
          <p:nvPr/>
        </p:nvPicPr>
        <p:blipFill rotWithShape="1">
          <a:blip r:embed="rId4">
            <a:extLst>
              <a:ext uri="{28A0092B-C50C-407E-A947-70E740481C1C}">
                <a14:useLocalDpi xmlns:a14="http://schemas.microsoft.com/office/drawing/2010/main" val="0"/>
              </a:ext>
            </a:extLst>
          </a:blip>
          <a:srcRect l="12361" r="22110"/>
          <a:stretch/>
        </p:blipFill>
        <p:spPr>
          <a:xfrm>
            <a:off x="20" y="10"/>
            <a:ext cx="7552924" cy="6857990"/>
          </a:xfrm>
          <a:prstGeom prst="rect">
            <a:avLst/>
          </a:prstGeom>
        </p:spPr>
      </p:pic>
      <p:sp>
        <p:nvSpPr>
          <p:cNvPr id="3" name="Content Placeholder 2">
            <a:extLst>
              <a:ext uri="{FF2B5EF4-FFF2-40B4-BE49-F238E27FC236}">
                <a16:creationId xmlns:a16="http://schemas.microsoft.com/office/drawing/2014/main" id="{AFE26DCE-55EF-B55A-9AF9-AD86DD4F9815}"/>
              </a:ext>
            </a:extLst>
          </p:cNvPr>
          <p:cNvSpPr>
            <a:spLocks noGrp="1"/>
          </p:cNvSpPr>
          <p:nvPr>
            <p:ph idx="1"/>
          </p:nvPr>
        </p:nvSpPr>
        <p:spPr>
          <a:xfrm>
            <a:off x="8154444" y="2096064"/>
            <a:ext cx="3113112" cy="3695136"/>
          </a:xfrm>
        </p:spPr>
        <p:txBody>
          <a:bodyPr>
            <a:normAutofit/>
          </a:bodyPr>
          <a:lstStyle/>
          <a:p>
            <a:r>
              <a:rPr lang="en-US" sz="1700"/>
              <a:t>Android’s open-source code is not as big of a deal as it appears</a:t>
            </a:r>
          </a:p>
          <a:p>
            <a:r>
              <a:rPr lang="en-US" sz="1700"/>
              <a:t>All basic security measure are there</a:t>
            </a:r>
          </a:p>
          <a:p>
            <a:r>
              <a:rPr lang="en-US" sz="1700"/>
              <a:t>Hardware Security</a:t>
            </a:r>
          </a:p>
          <a:p>
            <a:r>
              <a:rPr lang="en-US" sz="1700"/>
              <a:t>App Security</a:t>
            </a:r>
          </a:p>
          <a:p>
            <a:r>
              <a:rPr lang="en-US" sz="1700"/>
              <a:t>Operating System Security</a:t>
            </a:r>
          </a:p>
          <a:p>
            <a:r>
              <a:rPr lang="en-US" sz="1700"/>
              <a:t>Runtime Security</a:t>
            </a:r>
          </a:p>
        </p:txBody>
      </p:sp>
      <p:cxnSp>
        <p:nvCxnSpPr>
          <p:cNvPr id="12" name="Straight Connector 9">
            <a:extLst>
              <a:ext uri="{FF2B5EF4-FFF2-40B4-BE49-F238E27FC236}">
                <a16:creationId xmlns:a16="http://schemas.microsoft.com/office/drawing/2014/main" id="{A4F35239-EB86-4ACB-91DE-4989620C2C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9209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0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tressed employee at office">
            <a:extLst>
              <a:ext uri="{FF2B5EF4-FFF2-40B4-BE49-F238E27FC236}">
                <a16:creationId xmlns:a16="http://schemas.microsoft.com/office/drawing/2014/main" id="{2786363E-B269-851C-6E25-23ECEE496F22}"/>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10431" b="5325"/>
          <a:stretch/>
        </p:blipFill>
        <p:spPr>
          <a:xfrm>
            <a:off x="20" y="2030"/>
            <a:ext cx="12191980" cy="6855970"/>
          </a:xfrm>
          <a:prstGeom prst="rect">
            <a:avLst/>
          </a:prstGeom>
        </p:spPr>
      </p:pic>
      <p:sp>
        <p:nvSpPr>
          <p:cNvPr id="10" name="Rectangle 9">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1029050F-2957-264A-37A7-17EA70D34A1F}"/>
              </a:ext>
            </a:extLst>
          </p:cNvPr>
          <p:cNvSpPr>
            <a:spLocks noGrp="1"/>
          </p:cNvSpPr>
          <p:nvPr>
            <p:ph type="title"/>
          </p:nvPr>
        </p:nvSpPr>
        <p:spPr>
          <a:xfrm>
            <a:off x="913795" y="609600"/>
            <a:ext cx="10353761" cy="1326321"/>
          </a:xfrm>
        </p:spPr>
        <p:txBody>
          <a:bodyPr>
            <a:normAutofit/>
          </a:bodyPr>
          <a:lstStyle/>
          <a:p>
            <a:r>
              <a:rPr lang="en-US" dirty="0"/>
              <a:t>Sum up</a:t>
            </a:r>
          </a:p>
        </p:txBody>
      </p:sp>
      <p:sp>
        <p:nvSpPr>
          <p:cNvPr id="3" name="Content Placeholder 2">
            <a:extLst>
              <a:ext uri="{FF2B5EF4-FFF2-40B4-BE49-F238E27FC236}">
                <a16:creationId xmlns:a16="http://schemas.microsoft.com/office/drawing/2014/main" id="{77D3860C-C295-4A89-DBA0-59770022F20B}"/>
              </a:ext>
            </a:extLst>
          </p:cNvPr>
          <p:cNvSpPr>
            <a:spLocks noGrp="1"/>
          </p:cNvSpPr>
          <p:nvPr>
            <p:ph idx="1"/>
          </p:nvPr>
        </p:nvSpPr>
        <p:spPr>
          <a:xfrm>
            <a:off x="913795" y="2096064"/>
            <a:ext cx="10353762" cy="3695136"/>
          </a:xfrm>
        </p:spPr>
        <p:txBody>
          <a:bodyPr>
            <a:normAutofit/>
          </a:bodyPr>
          <a:lstStyle/>
          <a:p>
            <a:r>
              <a:rPr lang="en-US" dirty="0"/>
              <a:t>iPhone still is the best for security</a:t>
            </a:r>
          </a:p>
          <a:p>
            <a:r>
              <a:rPr lang="en-US" dirty="0"/>
              <a:t>Android is just ok for security</a:t>
            </a:r>
          </a:p>
          <a:p>
            <a:r>
              <a:rPr lang="en-US" dirty="0"/>
              <a:t>MDM can integrate with all devices including IoT</a:t>
            </a:r>
          </a:p>
          <a:p>
            <a:r>
              <a:rPr lang="en-US" dirty="0"/>
              <a:t>MDM will make BYOD networks safe</a:t>
            </a:r>
          </a:p>
          <a:p>
            <a:endParaRPr lang="en-US" dirty="0"/>
          </a:p>
        </p:txBody>
      </p:sp>
    </p:spTree>
    <p:extLst>
      <p:ext uri="{BB962C8B-B14F-4D97-AF65-F5344CB8AC3E}">
        <p14:creationId xmlns:p14="http://schemas.microsoft.com/office/powerpoint/2010/main" val="2237852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341</TotalTime>
  <Words>2037</Words>
  <Application>Microsoft Office PowerPoint</Application>
  <PresentationFormat>Widescreen</PresentationFormat>
  <Paragraphs>93</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Bookman Old Style</vt:lpstr>
      <vt:lpstr>Calibri</vt:lpstr>
      <vt:lpstr>Rockwell</vt:lpstr>
      <vt:lpstr>Times New Roman</vt:lpstr>
      <vt:lpstr>Damask</vt:lpstr>
      <vt:lpstr>BYOD Can Work</vt:lpstr>
      <vt:lpstr>Agenda</vt:lpstr>
      <vt:lpstr>What is mdm</vt:lpstr>
      <vt:lpstr>MDM is split into 5 parts</vt:lpstr>
      <vt:lpstr>MDM service providers</vt:lpstr>
      <vt:lpstr>Physical Security</vt:lpstr>
      <vt:lpstr>Apple, android security</vt:lpstr>
      <vt:lpstr>Android liability</vt:lpstr>
      <vt:lpstr>Sum up</vt:lpstr>
      <vt:lpstr>Questions/concerns</vt:lpstr>
      <vt:lpstr>Next Week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BYOD Can Work</dc:title>
  <dc:creator>ogjigsawisbh ogjigsawisbh</dc:creator>
  <cp:lastModifiedBy>ogjigsawisbh ogjigsawisbh</cp:lastModifiedBy>
  <cp:revision>36</cp:revision>
  <dcterms:created xsi:type="dcterms:W3CDTF">2022-06-18T11:37:53Z</dcterms:created>
  <dcterms:modified xsi:type="dcterms:W3CDTF">2022-06-19T14:41:35Z</dcterms:modified>
</cp:coreProperties>
</file>